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3"/>
  </p:sldMasterIdLst>
  <p:notesMasterIdLst>
    <p:notesMasterId r:id="rId5"/>
  </p:notesMasterIdLst>
  <p:handoutMasterIdLst>
    <p:handoutMasterId r:id="rId28"/>
  </p:handoutMasterIdLst>
  <p:sldIdLst>
    <p:sldId id="325" r:id="rId4"/>
    <p:sldId id="314" r:id="rId6"/>
    <p:sldId id="295" r:id="rId7"/>
    <p:sldId id="263" r:id="rId8"/>
    <p:sldId id="279" r:id="rId9"/>
    <p:sldId id="298" r:id="rId10"/>
    <p:sldId id="300" r:id="rId11"/>
    <p:sldId id="270" r:id="rId12"/>
    <p:sldId id="349" r:id="rId13"/>
    <p:sldId id="315" r:id="rId14"/>
    <p:sldId id="308" r:id="rId15"/>
    <p:sldId id="326" r:id="rId16"/>
    <p:sldId id="316" r:id="rId17"/>
    <p:sldId id="318" r:id="rId18"/>
    <p:sldId id="319" r:id="rId19"/>
    <p:sldId id="320" r:id="rId20"/>
    <p:sldId id="321" r:id="rId21"/>
    <p:sldId id="328" r:id="rId22"/>
    <p:sldId id="327" r:id="rId23"/>
    <p:sldId id="322" r:id="rId24"/>
    <p:sldId id="323" r:id="rId25"/>
    <p:sldId id="324" r:id="rId26"/>
    <p:sldId id="317" r:id="rId27"/>
  </p:sldIdLst>
  <p:sldSz cx="12192000" cy="6858000"/>
  <p:notesSz cx="7103745" cy="10234295"/>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9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健君" initials="G" lastIdx="2" clrIdx="0"/>
  <p:cmAuthor id="1" name="666" initials="6" lastIdx="1" clrIdx="0"/>
  <p:cmAuthor id="2" name="bai song" initials="bs" lastIdx="1" clrIdx="1"/>
  <p:cmAuthor id="3" name="bao balas" initials="bb" lastIdx="1" clrIdx="2"/>
  <p:cmAuthor id="4" name="Windows User" initials="WU" lastIdx="2" clrIdx="3"/>
  <p:cmAuthor id="5" name="微软用户" initials="微软用户" lastIdx="1" clrIdx="4"/>
  <p:cmAuthor id="191251535" name="沈霄雷" initials="沈" lastIdx="833089" clrIdx="0"/>
  <p:cmAuthor id="6" name="李 仔泉" initials="李" lastIdx="3" clrIdx="5"/>
  <p:cmAuthor id="191251536" name="lenovo" initials="l" lastIdx="2" clrIdx="19"/>
  <p:cmAuthor id="7" name="qlj" initials="q" lastIdx="1" clrIdx="6"/>
  <p:cmAuthor id="8" name="liuying" initials="l" lastIdx="1" clrIdx="7"/>
  <p:cmAuthor id="9" name="liupeng" initials="l" lastIdx="7" clrIdx="8"/>
  <p:cmAuthor id="10" name="mjg" initials="m" lastIdx="1" clrIdx="9"/>
  <p:cmAuthor id="11" name="刘 波" initials="刘" lastIdx="0" clrIdx="0"/>
  <p:cmAuthor id="12" name="樊鲲鹏" initials="樊" lastIdx="1" clrIdx="11"/>
  <p:cmAuthor id="13" name="杨国" initials="杨" lastIdx="3" clrIdx="0"/>
  <p:cmAuthor id="14" name="刘永国" initials="刘" lastIdx="1" clrIdx="13"/>
  <p:cmAuthor id="15" name="未知用户1" initials="未知用户1" lastIdx="1" clrIdx="1"/>
  <p:cmAuthor id="16" name="周旭东" initials="周" lastIdx="1" clrIdx="15"/>
  <p:cmAuthor id="17" name="hyk" initials="h" lastIdx="1" clrIdx="16"/>
  <p:cmAuthor id="18" name="Lee 13" initials="L1" lastIdx="1" clrIdx="17"/>
  <p:cmAuthor id="19" name="LENOVO" initials="L" lastIdx="1" clrIdx="18"/>
  <p:cmAuthor id="20" name="sxczhangts1" initials="s" lastIdx="1" clrIdx="19"/>
  <p:cmAuthor id="21" name="白芸" initials="白" lastIdx="1" clrIdx="20"/>
  <p:cmAuthor id="22" name="蔡建楠" initials="caijianna" lastIdx="15" clrIdx="17"/>
  <p:cmAuthor id="2000" name="梁亚栋" initials="authorId_233440905" lastIdx="776053" clrIdx="0"/>
  <p:cmAuthor id="2001" name="王 伟" initials="王" lastIdx="1" clrIdx="20"/>
  <p:cmAuthor id="23" name="赵诚荣10027092" initials="赵" lastIdx="2" clrIdx="25"/>
  <p:cmAuthor id="24" name="10288631" initials="1" lastIdx="10" clrIdx="23"/>
  <p:cmAuthor id="25" name="10118178" initials="1" lastIdx="1" clrIdx="24"/>
  <p:cmAuthor id="26" name="苗丁仁10181802" initials="苗" lastIdx="27" clrIdx="25"/>
  <p:cmAuthor id="27" name="贠靖" initials="贠" lastIdx="1" clrIdx="26"/>
  <p:cmAuthor id="28" name="刘志超" initials="刘志超" lastIdx="1" clrIdx="27"/>
  <p:cmAuthor id="29" name="於宝泉" initials="於" lastIdx="0" clrIdx="2"/>
  <p:cmAuthor id="31" name="Author" initials="A" lastIdx="0" clrIdx="30"/>
  <p:cmAuthor id="32" name="王凯10177225" initials="王凯10177225" lastIdx="2" clrIdx="31"/>
  <p:cmAuthor id="75" name="作者" initials="A" lastIdx="0" clrIdx="24"/>
  <p:cmAuthor id="33" name="610007" initials="6" lastIdx="0" clrIdx="32"/>
  <p:cmAuthor id="36" name="My" initials="M" lastIdx="1" clrIdx="36"/>
  <p:cmAuthor id="39" name="aemy1" initials="a" lastIdx="1" clrIdx="38"/>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822F"/>
    <a:srgbClr val="4874CB"/>
    <a:srgbClr val="F2F8FF"/>
    <a:srgbClr val="B2B2B2"/>
    <a:srgbClr val="202020"/>
    <a:srgbClr val="323232"/>
    <a:srgbClr val="CC3300"/>
    <a:srgbClr val="CC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1992"/>
        <p:guide pos="3944"/>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478.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508049-0034-4B88-B705-C7414FC7685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工作规划</a:t>
            </a:r>
            <a:endParaRPr lang="zh-CN" altLang="en-US" dirty="0"/>
          </a:p>
        </p:txBody>
      </p:sp>
      <p:sp>
        <p:nvSpPr>
          <p:cNvPr id="4" name="灯片编号占位符 3"/>
          <p:cNvSpPr>
            <a:spLocks noGrp="1"/>
          </p:cNvSpPr>
          <p:nvPr>
            <p:ph type="sldNum" sz="quarter" idx="10"/>
          </p:nvPr>
        </p:nvSpPr>
        <p:spPr/>
        <p:txBody>
          <a:bodyPr/>
          <a:lstStyle/>
          <a:p>
            <a:fld id="{82A6D7CC-54D3-4275-8653-6F56A91BB3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zh-CN" altLang="zh-CN" sz="1800" kern="100" dirty="0">
                <a:solidFill>
                  <a:srgbClr val="000000"/>
                </a:solidFill>
                <a:effectLst/>
                <a:ea typeface="宋体" pitchFamily="2" charset="-122"/>
                <a:cs typeface="宋体" pitchFamily="2" charset="-122"/>
              </a:rPr>
              <a:t>整个数据平台依据诺瓦</a:t>
            </a:r>
            <a:r>
              <a:rPr lang="zh-CN" altLang="en-US" sz="1800" kern="100" dirty="0">
                <a:solidFill>
                  <a:srgbClr val="000000"/>
                </a:solidFill>
                <a:effectLst/>
                <a:ea typeface="宋体" pitchFamily="2" charset="-122"/>
                <a:cs typeface="宋体" pitchFamily="2" charset="-122"/>
              </a:rPr>
              <a:t>公司</a:t>
            </a:r>
            <a:r>
              <a:rPr lang="zh-CN" altLang="zh-CN" sz="1800" kern="100" dirty="0">
                <a:solidFill>
                  <a:srgbClr val="000000"/>
                </a:solidFill>
                <a:effectLst/>
                <a:ea typeface="宋体" pitchFamily="2" charset="-122"/>
                <a:cs typeface="宋体" pitchFamily="2" charset="-122"/>
              </a:rPr>
              <a:t>经营业务需求和数据特征，参照</a:t>
            </a:r>
            <a:r>
              <a:rPr lang="zh-CN" altLang="en-US" sz="1800" kern="100" dirty="0">
                <a:solidFill>
                  <a:srgbClr val="000000"/>
                </a:solidFill>
                <a:effectLst/>
                <a:ea typeface="宋体" pitchFamily="2" charset="-122"/>
                <a:cs typeface="宋体" pitchFamily="2" charset="-122"/>
              </a:rPr>
              <a:t>了</a:t>
            </a:r>
            <a:r>
              <a:rPr lang="zh-CN" altLang="zh-CN" sz="1800" kern="100" dirty="0">
                <a:solidFill>
                  <a:srgbClr val="000000"/>
                </a:solidFill>
                <a:effectLst/>
                <a:ea typeface="宋体" pitchFamily="2" charset="-122"/>
                <a:cs typeface="宋体" pitchFamily="2" charset="-122"/>
              </a:rPr>
              <a:t>业界数据仓库的建设逻辑和主流思想，从底至上划分为贴源层、基础层、公共层、萃取层和应用层，外加贯穿各层的公共维度层，共六层架构设计</a:t>
            </a:r>
            <a:r>
              <a:rPr lang="zh-CN" altLang="en-US" sz="1800" kern="100" dirty="0">
                <a:solidFill>
                  <a:srgbClr val="000000"/>
                </a:solidFill>
                <a:effectLst/>
                <a:ea typeface="宋体" pitchFamily="2" charset="-122"/>
                <a:cs typeface="宋体" pitchFamily="2" charset="-122"/>
              </a:rPr>
              <a:t>；</a:t>
            </a:r>
            <a:endParaRPr lang="en-US" altLang="zh-CN" sz="1800" kern="100" dirty="0">
              <a:solidFill>
                <a:srgbClr val="000000"/>
              </a:solidFill>
              <a:effectLst/>
              <a:ea typeface="宋体" pitchFamily="2" charset="-122"/>
              <a:cs typeface="宋体" pitchFamily="2" charset="-122"/>
            </a:endParaRPr>
          </a:p>
          <a:p>
            <a:r>
              <a:rPr lang="en-US" altLang="zh-CN" sz="1800" kern="100" dirty="0">
                <a:solidFill>
                  <a:srgbClr val="000000"/>
                </a:solidFill>
                <a:effectLst/>
                <a:ea typeface="宋体" pitchFamily="2" charset="-122"/>
              </a:rPr>
              <a:t>2</a:t>
            </a:r>
            <a:r>
              <a:rPr lang="zh-CN" altLang="en-US" sz="1800" kern="100" dirty="0">
                <a:solidFill>
                  <a:srgbClr val="000000"/>
                </a:solidFill>
                <a:effectLst/>
                <a:ea typeface="宋体" pitchFamily="2" charset="-122"/>
              </a:rPr>
              <a:t>、</a:t>
            </a:r>
            <a:r>
              <a:rPr lang="zh-CN" altLang="zh-CN" sz="1800" kern="100" dirty="0">
                <a:solidFill>
                  <a:srgbClr val="000000"/>
                </a:solidFill>
                <a:effectLst/>
                <a:ea typeface="宋体" pitchFamily="2" charset="-122"/>
                <a:cs typeface="宋体" pitchFamily="2" charset="-122"/>
              </a:rPr>
              <a:t>贴源层</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负责将各类生产数据加载到大数据平台，并提供短期临时存储，供上层基础层进行数据访问与获取，该层用于支持企业对于即时性的、操作性的、集成的数据获取需求。常常被作为数据仓库的数据处理前的过渡层，以降低直接进行数据处理的复杂度。</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在本次项目建设中，贴源层需要完成对</a:t>
            </a:r>
            <a:r>
              <a:rPr lang="en-US" altLang="zh-CN" sz="1800" kern="100" dirty="0">
                <a:solidFill>
                  <a:srgbClr val="000000"/>
                </a:solidFill>
                <a:effectLst/>
                <a:ea typeface="宋体" pitchFamily="2" charset="-122"/>
                <a:cs typeface="宋体" pitchFamily="2" charset="-122"/>
              </a:rPr>
              <a:t>SAP</a:t>
            </a:r>
            <a:r>
              <a:rPr lang="zh-CN" altLang="zh-CN" sz="1800" kern="100" dirty="0">
                <a:solidFill>
                  <a:srgbClr val="000000"/>
                </a:solidFill>
                <a:effectLst/>
                <a:ea typeface="宋体" pitchFamily="2" charset="-122"/>
                <a:cs typeface="宋体" pitchFamily="2" charset="-122"/>
              </a:rPr>
              <a:t>系统、外部资金平台以及其他相关主数据和核心系统的采集对接，满足“营销业绩核算”应用建设的生产明细数据采集。其中包括但不限于</a:t>
            </a:r>
            <a:r>
              <a:rPr lang="en-US" altLang="zh-CN" sz="1800" kern="100" dirty="0">
                <a:solidFill>
                  <a:srgbClr val="000000"/>
                </a:solidFill>
                <a:effectLst/>
                <a:ea typeface="宋体" pitchFamily="2" charset="-122"/>
                <a:cs typeface="宋体" pitchFamily="2" charset="-122"/>
              </a:rPr>
              <a:t>SAP</a:t>
            </a:r>
            <a:r>
              <a:rPr lang="zh-CN" altLang="zh-CN" sz="1800" kern="100" dirty="0">
                <a:solidFill>
                  <a:srgbClr val="000000"/>
                </a:solidFill>
                <a:effectLst/>
                <a:ea typeface="宋体" pitchFamily="2" charset="-122"/>
                <a:cs typeface="宋体" pitchFamily="2" charset="-122"/>
              </a:rPr>
              <a:t>系统的财务收入明细、销售出货明细，资金平台的大客户出库数据等。</a:t>
            </a:r>
            <a:endParaRPr lang="en-US" altLang="zh-CN" sz="1800" kern="100" dirty="0">
              <a:solidFill>
                <a:srgbClr val="000000"/>
              </a:solidFill>
              <a:effectLst/>
              <a:ea typeface="宋体" pitchFamily="2" charset="-122"/>
              <a:cs typeface="宋体" pitchFamily="2" charset="-122"/>
            </a:endParaRPr>
          </a:p>
          <a:p>
            <a:r>
              <a:rPr lang="en-US" altLang="zh-CN" sz="1800" kern="100" dirty="0">
                <a:solidFill>
                  <a:srgbClr val="000000"/>
                </a:solidFill>
                <a:effectLst/>
                <a:ea typeface="宋体" pitchFamily="2" charset="-122"/>
              </a:rPr>
              <a:t>3</a:t>
            </a:r>
            <a:r>
              <a:rPr lang="zh-CN" altLang="en-US" sz="1800" kern="100" dirty="0">
                <a:solidFill>
                  <a:srgbClr val="000000"/>
                </a:solidFill>
                <a:effectLst/>
                <a:ea typeface="宋体" pitchFamily="2" charset="-122"/>
              </a:rPr>
              <a:t>、基础层：</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是数据仓库的细节数据层，是对</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SAP</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PLM</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WMS</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CRM</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等生产系统数据进行明细沉淀。</a:t>
            </a:r>
            <a:r>
              <a:rPr lang="zh-CN" altLang="en-US" sz="1800" kern="100" dirty="0">
                <a:solidFill>
                  <a:srgbClr val="000000"/>
                </a:solidFill>
                <a:effectLst/>
                <a:latin typeface="Times New Roman" panose="02020603050405020304" pitchFamily="18" charset="0"/>
                <a:ea typeface="宋体" pitchFamily="2" charset="-122"/>
                <a:cs typeface="宋体" pitchFamily="2" charset="-122"/>
              </a:rPr>
              <a:t>该</a:t>
            </a:r>
            <a:r>
              <a:rPr lang="zh-CN" altLang="zh-CN" sz="1800" kern="100" dirty="0">
                <a:solidFill>
                  <a:srgbClr val="000000"/>
                </a:solidFill>
                <a:effectLst/>
                <a:ea typeface="宋体" pitchFamily="2" charset="-122"/>
                <a:cs typeface="宋体" pitchFamily="2" charset="-122"/>
              </a:rPr>
              <a:t>层数据需要满足较长期存储的目标，以便服务于后续数据深度分析和挖掘应用对于明细数据的需求。</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在本期项目中，</a:t>
            </a:r>
            <a:r>
              <a:rPr lang="zh-CN" altLang="en-US" sz="1800" kern="100" dirty="0">
                <a:solidFill>
                  <a:srgbClr val="000000"/>
                </a:solidFill>
                <a:effectLst/>
                <a:ea typeface="宋体" pitchFamily="2" charset="-122"/>
                <a:cs typeface="宋体" pitchFamily="2" charset="-122"/>
              </a:rPr>
              <a:t>基础层需要</a:t>
            </a:r>
            <a:r>
              <a:rPr lang="zh-CN" altLang="zh-CN" sz="1800" kern="100" dirty="0">
                <a:solidFill>
                  <a:srgbClr val="000000"/>
                </a:solidFill>
                <a:effectLst/>
                <a:ea typeface="宋体" pitchFamily="2" charset="-122"/>
                <a:cs typeface="宋体" pitchFamily="2" charset="-122"/>
              </a:rPr>
              <a:t>针对诸如销售出货明细、出库明细等信息进行统一标准化，规范维度格式，实现标准转换后的长期存储。</a:t>
            </a:r>
            <a:endParaRPr lang="en-US" altLang="zh-CN" sz="1800" kern="100" dirty="0">
              <a:solidFill>
                <a:srgbClr val="000000"/>
              </a:solidFill>
              <a:effectLst/>
              <a:ea typeface="宋体" pitchFamily="2" charset="-122"/>
              <a:cs typeface="宋体" pitchFamily="2" charset="-122"/>
            </a:endParaRPr>
          </a:p>
          <a:p>
            <a:r>
              <a:rPr lang="en-US" altLang="zh-CN" sz="1800" kern="100" dirty="0">
                <a:solidFill>
                  <a:srgbClr val="000000"/>
                </a:solidFill>
                <a:effectLst/>
                <a:ea typeface="宋体" pitchFamily="2" charset="-122"/>
                <a:cs typeface="宋体" pitchFamily="2" charset="-122"/>
              </a:rPr>
              <a:t>4</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公共层</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又叫做轻度汇总层，它位于数据仓库中</a:t>
            </a:r>
            <a:r>
              <a:rPr lang="en-US" altLang="zh-CN" sz="1800" kern="100" dirty="0">
                <a:solidFill>
                  <a:srgbClr val="000000"/>
                </a:solidFill>
                <a:effectLst/>
                <a:ea typeface="宋体" pitchFamily="2" charset="-122"/>
                <a:cs typeface="宋体" pitchFamily="2" charset="-122"/>
              </a:rPr>
              <a:t>DWD</a:t>
            </a:r>
            <a:r>
              <a:rPr lang="zh-CN" altLang="zh-CN" sz="1800" kern="100" dirty="0">
                <a:solidFill>
                  <a:srgbClr val="000000"/>
                </a:solidFill>
                <a:effectLst/>
                <a:ea typeface="宋体" pitchFamily="2" charset="-122"/>
                <a:cs typeface="宋体" pitchFamily="2" charset="-122"/>
              </a:rPr>
              <a:t>层和</a:t>
            </a:r>
            <a:r>
              <a:rPr lang="en-US" altLang="zh-CN" sz="1800" kern="100" dirty="0">
                <a:solidFill>
                  <a:srgbClr val="000000"/>
                </a:solidFill>
                <a:effectLst/>
                <a:ea typeface="宋体" pitchFamily="2" charset="-122"/>
                <a:cs typeface="宋体" pitchFamily="2" charset="-122"/>
              </a:rPr>
              <a:t>DMS</a:t>
            </a:r>
            <a:r>
              <a:rPr lang="zh-CN" altLang="zh-CN" sz="1800" kern="100" dirty="0">
                <a:solidFill>
                  <a:srgbClr val="000000"/>
                </a:solidFill>
                <a:effectLst/>
                <a:ea typeface="宋体" pitchFamily="2" charset="-122"/>
                <a:cs typeface="宋体" pitchFamily="2" charset="-122"/>
              </a:rPr>
              <a:t>萃取层之间，一方面是对</a:t>
            </a:r>
            <a:r>
              <a:rPr lang="en-US" altLang="zh-CN" sz="1800" kern="100" dirty="0">
                <a:solidFill>
                  <a:srgbClr val="000000"/>
                </a:solidFill>
                <a:effectLst/>
                <a:ea typeface="宋体" pitchFamily="2" charset="-122"/>
                <a:cs typeface="宋体" pitchFamily="2" charset="-122"/>
              </a:rPr>
              <a:t>DWD</a:t>
            </a:r>
            <a:r>
              <a:rPr lang="zh-CN" altLang="zh-CN" sz="1800" kern="100" dirty="0">
                <a:solidFill>
                  <a:srgbClr val="000000"/>
                </a:solidFill>
                <a:effectLst/>
                <a:ea typeface="宋体" pitchFamily="2" charset="-122"/>
                <a:cs typeface="宋体" pitchFamily="2" charset="-122"/>
              </a:rPr>
              <a:t>层的生产明细数据进行轻度综合和汇总统计，一方面对接萃取层提供基础版汇总服务。公共层实现的汇总统计一般基于明确的数量统计规则，以及具有通用共识的公共业务指标规则，但针对个性化和场景化较为特殊的业务指标则原则上不放在该层进行加工实现。</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在本次项目建设中，公共层需要针对“营销业绩核算”应用需求，实现业绩（对比）指标、成本费用指标、财务应收指标等规则统计，以及诸如平均成本的汇总计算。公共层通过对明细数据的汇总统计，快速为“营销业绩核算”计算提供所需指标和汇总数据</a:t>
            </a:r>
            <a:r>
              <a:rPr lang="zh-CN" altLang="en-US" sz="1800" kern="100" dirty="0">
                <a:solidFill>
                  <a:srgbClr val="000000"/>
                </a:solidFill>
                <a:effectLst/>
                <a:ea typeface="宋体" pitchFamily="2" charset="-122"/>
                <a:cs typeface="宋体" pitchFamily="2" charset="-122"/>
              </a:rPr>
              <a:t>。</a:t>
            </a:r>
            <a:endParaRPr lang="en-US" altLang="zh-CN" sz="1800" kern="100" dirty="0">
              <a:solidFill>
                <a:srgbClr val="000000"/>
              </a:solidFill>
              <a:effectLst/>
              <a:ea typeface="宋体" pitchFamily="2" charset="-122"/>
              <a:cs typeface="宋体"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solidFill>
                  <a:srgbClr val="000000"/>
                </a:solidFill>
                <a:effectLst/>
                <a:ea typeface="宋体" pitchFamily="2" charset="-122"/>
                <a:cs typeface="宋体" pitchFamily="2" charset="-122"/>
              </a:rPr>
              <a:t>5</a:t>
            </a:r>
            <a:r>
              <a:rPr lang="zh-CN" altLang="en-US" sz="1800" kern="100" dirty="0">
                <a:solidFill>
                  <a:srgbClr val="000000"/>
                </a:solidFill>
                <a:effectLst/>
                <a:ea typeface="宋体" pitchFamily="2" charset="-122"/>
                <a:cs typeface="宋体" pitchFamily="2" charset="-122"/>
              </a:rPr>
              <a:t>、萃取层：</a:t>
            </a:r>
            <a:r>
              <a:rPr lang="zh-CN" altLang="zh-CN" sz="1800" kern="100" dirty="0">
                <a:solidFill>
                  <a:srgbClr val="000000"/>
                </a:solidFill>
                <a:effectLst/>
                <a:ea typeface="宋体" pitchFamily="2" charset="-122"/>
                <a:cs typeface="宋体" pitchFamily="2" charset="-122"/>
              </a:rPr>
              <a:t>又叫做数据服务层，它主要定位于数据仓库中对外服务提供的数据集，萃取层综合汇聚需要开放共享的数据，包括了从仓库前面两层</a:t>
            </a:r>
            <a:r>
              <a:rPr lang="en-US" altLang="zh-CN" sz="1800" kern="100" dirty="0">
                <a:solidFill>
                  <a:srgbClr val="000000"/>
                </a:solidFill>
                <a:effectLst/>
                <a:ea typeface="宋体" pitchFamily="2" charset="-122"/>
                <a:cs typeface="宋体" pitchFamily="2" charset="-122"/>
              </a:rPr>
              <a:t>DWD</a:t>
            </a:r>
            <a:r>
              <a:rPr lang="zh-CN" altLang="zh-CN" sz="1800" kern="100" dirty="0">
                <a:solidFill>
                  <a:srgbClr val="000000"/>
                </a:solidFill>
                <a:effectLst/>
                <a:ea typeface="宋体" pitchFamily="2" charset="-122"/>
                <a:cs typeface="宋体" pitchFamily="2" charset="-122"/>
              </a:rPr>
              <a:t>和</a:t>
            </a:r>
            <a:r>
              <a:rPr lang="en-US" altLang="zh-CN" sz="1800" kern="100" dirty="0">
                <a:solidFill>
                  <a:srgbClr val="000000"/>
                </a:solidFill>
                <a:effectLst/>
                <a:ea typeface="宋体" pitchFamily="2" charset="-122"/>
                <a:cs typeface="宋体" pitchFamily="2" charset="-122"/>
              </a:rPr>
              <a:t>DWA</a:t>
            </a:r>
            <a:r>
              <a:rPr lang="zh-CN" altLang="zh-CN" sz="1800" kern="100" dirty="0">
                <a:solidFill>
                  <a:srgbClr val="000000"/>
                </a:solidFill>
                <a:effectLst/>
                <a:ea typeface="宋体" pitchFamily="2" charset="-122"/>
                <a:cs typeface="宋体" pitchFamily="2" charset="-122"/>
              </a:rPr>
              <a:t>获取的数据集，也包括了基于前两层数据进一步加工形成的数据集。</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萃取层的数据模型主要面向各类资产服务，基于应用场景中具有共性化特征的数据结构进行组织</a:t>
            </a:r>
            <a:r>
              <a:rPr lang="zh-CN" altLang="en-US" sz="1800" kern="100" dirty="0">
                <a:solidFill>
                  <a:srgbClr val="000000"/>
                </a:solidFill>
                <a:effectLst/>
                <a:latin typeface="Times New Roman" panose="02020603050405020304" pitchFamily="18" charset="0"/>
                <a:ea typeface="宋体" pitchFamily="2" charset="-122"/>
                <a:cs typeface="宋体" pitchFamily="2" charset="-122"/>
              </a:rPr>
              <a:t>。</a:t>
            </a:r>
            <a:endParaRPr lang="en-US" altLang="zh-CN" sz="1800" kern="100" dirty="0">
              <a:solidFill>
                <a:srgbClr val="000000"/>
              </a:solidFill>
              <a:effectLst/>
              <a:latin typeface="Times New Roman" panose="02020603050405020304" pitchFamily="18" charset="0"/>
              <a:ea typeface="宋体" pitchFamily="2" charset="-122"/>
              <a:cs typeface="宋体"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solidFill>
                  <a:srgbClr val="000000"/>
                </a:solidFill>
                <a:effectLst/>
                <a:latin typeface="Times New Roman" panose="02020603050405020304" pitchFamily="18" charset="0"/>
                <a:ea typeface="宋体" pitchFamily="2" charset="-122"/>
                <a:cs typeface="宋体" pitchFamily="2" charset="-122"/>
              </a:rPr>
              <a:t>在本次项目建设中，以“营销业绩核算”所需的业绩核算基础表为代表，实现萃取层为该应用中的业务规则计算提供所需的基础底表数据，业绩核算基础表也作为数据资产的一份提供对其他应用场景的开放共享。</a:t>
            </a:r>
            <a:endParaRPr lang="zh-CN" altLang="zh-CN" sz="1800" kern="100" dirty="0">
              <a:effectLst/>
              <a:latin typeface="Times New Roman" panose="02020603050405020304" pitchFamily="18" charset="0"/>
              <a:ea typeface="宋体" pitchFamily="2" charset="-122"/>
            </a:endParaRPr>
          </a:p>
          <a:p>
            <a:r>
              <a:rPr lang="en-US" altLang="zh-CN" sz="1800" kern="100" dirty="0">
                <a:solidFill>
                  <a:srgbClr val="000000"/>
                </a:solidFill>
                <a:effectLst/>
                <a:ea typeface="宋体" pitchFamily="2" charset="-122"/>
                <a:cs typeface="宋体" pitchFamily="2" charset="-122"/>
              </a:rPr>
              <a:t>6</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应用层</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又叫做数据集市层，它是面向具体的应用场景提供所需数据支撑，包括提供应用展现所需的数据集，以及记录应用过程中所产生的数据。应用层数据一般与上层应用建立直接而紧密的联系，完全面向展现和应用逻辑进行数据组织，所以应用层的设计一般不纳入数据仓库建设范畴，而是归入数据应用建设范畴中</a:t>
            </a:r>
            <a:r>
              <a:rPr lang="zh-CN" altLang="en-US" sz="1800" kern="100" dirty="0">
                <a:solidFill>
                  <a:srgbClr val="000000"/>
                </a:solidFill>
                <a:effectLst/>
                <a:ea typeface="宋体" pitchFamily="2" charset="-122"/>
                <a:cs typeface="宋体" pitchFamily="2" charset="-122"/>
              </a:rPr>
              <a:t>；</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本次项目的试点应用即将落地并验证该层的能力建设，它提供了“营销业绩核算”所需的规则配置表、基于固定和特例两者模式的业绩计算结果表，以及综合性的营销业绩总表等应用支撑表。</a:t>
            </a:r>
            <a:endParaRPr lang="en-US" altLang="zh-CN" sz="1800" kern="100" dirty="0">
              <a:solidFill>
                <a:srgbClr val="000000"/>
              </a:solidFill>
              <a:effectLst/>
              <a:ea typeface="宋体" pitchFamily="2" charset="-122"/>
              <a:cs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49F42C-2DAE-424C-A4B8-3140182C3E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5.wmf"/><Relationship Id="rId3" Type="http://schemas.openxmlformats.org/officeDocument/2006/relationships/oleObject" Target="../embeddings/oleObject1.bin"/><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GB" noProof="0"/>
              <a:t>Click to Edit Title</a:t>
            </a:r>
            <a:endParaRPr lang="en-GB" noProof="0"/>
          </a:p>
        </p:txBody>
      </p:sp>
      <p:sp>
        <p:nvSpPr>
          <p:cNvPr id="4" name="Slide Number Placeholder 3"/>
          <p:cNvSpPr>
            <a:spLocks noGrp="1"/>
          </p:cNvSpPr>
          <p:nvPr>
            <p:ph type="sldNum" sz="quarter" idx="12"/>
          </p:nvPr>
        </p:nvSpPr>
        <p:spPr/>
        <p:txBody>
          <a:bodyPr/>
          <a:lstStyle/>
          <a:p>
            <a:pPr fontAlgn="base">
              <a:spcAft>
                <a:spcPct val="0"/>
              </a:spcAft>
              <a:defRPr/>
            </a:pPr>
            <a:fld id="{4472AB7F-E8D0-4874-A9B8-335B68DC5F05}" type="slidenum">
              <a:rPr lang="en-GB" noProof="0" smtClean="0"/>
            </a:fld>
            <a:endParaRPr lang="en-GB"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Left -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a:t>Click to Edit Title</a:t>
            </a:r>
            <a:endParaRPr lang="en-GB" noProof="0"/>
          </a:p>
        </p:txBody>
      </p:sp>
      <p:sp>
        <p:nvSpPr>
          <p:cNvPr id="5" name="Slide Number Placeholder 4"/>
          <p:cNvSpPr>
            <a:spLocks noGrp="1"/>
          </p:cNvSpPr>
          <p:nvPr>
            <p:ph type="sldNum" sz="quarter" idx="17"/>
          </p:nvPr>
        </p:nvSpPr>
        <p:spPr/>
        <p:txBody>
          <a:bodyPr/>
          <a:lstStyle/>
          <a:p>
            <a:pPr fontAlgn="base">
              <a:spcAft>
                <a:spcPct val="0"/>
              </a:spcAft>
              <a:defRPr/>
            </a:pPr>
            <a:fld id="{4472AB7F-E8D0-4874-A9B8-335B68DC5F05}" type="slidenum">
              <a:rPr lang="en-GB" noProof="0" smtClean="0"/>
            </a:fld>
            <a:endParaRPr lang="en-GB" noProof="0" dirty="0"/>
          </a:p>
        </p:txBody>
      </p:sp>
      <p:sp>
        <p:nvSpPr>
          <p:cNvPr id="8" name="Text Placeholder 5"/>
          <p:cNvSpPr>
            <a:spLocks noGrp="1"/>
          </p:cNvSpPr>
          <p:nvPr>
            <p:ph type="body" sz="quarter" idx="19" hasCustomPrompt="1"/>
          </p:nvPr>
        </p:nvSpPr>
        <p:spPr>
          <a:xfrm>
            <a:off x="6166679" y="1643069"/>
            <a:ext cx="5418383" cy="728721"/>
          </a:xfrm>
          <a:prstGeom prst="rect">
            <a:avLst/>
          </a:prstGeom>
        </p:spPr>
        <p:txBody>
          <a:bodyPr anchor="b" anchorCtr="0">
            <a:noAutofit/>
          </a:bodyPr>
          <a:lstStyle>
            <a:lvl1pPr marL="0" indent="0">
              <a:lnSpc>
                <a:spcPct val="100000"/>
              </a:lnSpc>
              <a:buFontTx/>
              <a:buNone/>
              <a:defRPr sz="2400" b="1" i="0"/>
            </a:lvl1pPr>
          </a:lstStyle>
          <a:p>
            <a:pPr lvl="0"/>
            <a:r>
              <a:rPr lang="en-GB" noProof="0"/>
              <a:t>Click to edit heading</a:t>
            </a:r>
            <a:endParaRPr lang="en-GB" noProof="0"/>
          </a:p>
        </p:txBody>
      </p:sp>
      <p:sp>
        <p:nvSpPr>
          <p:cNvPr id="9" name="Text Placeholder 12"/>
          <p:cNvSpPr>
            <a:spLocks noGrp="1"/>
          </p:cNvSpPr>
          <p:nvPr>
            <p:ph type="body" sz="quarter" idx="20" hasCustomPrompt="1"/>
          </p:nvPr>
        </p:nvSpPr>
        <p:spPr>
          <a:xfrm>
            <a:off x="6168484" y="2419234"/>
            <a:ext cx="5412941" cy="3292260"/>
          </a:xfrm>
          <a:prstGeom prst="rect">
            <a:avLst/>
          </a:prstGeom>
        </p:spPr>
        <p:txBody>
          <a:bodyPr>
            <a:noAutofit/>
          </a:bodyPr>
          <a:lstStyle>
            <a:lvl1pPr>
              <a:lnSpc>
                <a:spcPct val="100000"/>
              </a:lnSpc>
              <a:buClr>
                <a:schemeClr val="accent1"/>
              </a:buClr>
              <a:defRPr sz="1735"/>
            </a:lvl1pPr>
            <a:lvl2pPr>
              <a:lnSpc>
                <a:spcPct val="100000"/>
              </a:lnSpc>
              <a:buClr>
                <a:schemeClr val="accent1"/>
              </a:buClr>
              <a:defRPr sz="1735"/>
            </a:lvl2pPr>
            <a:lvl3pPr>
              <a:lnSpc>
                <a:spcPct val="100000"/>
              </a:lnSpc>
              <a:buClr>
                <a:schemeClr val="accent1"/>
              </a:buClr>
              <a:defRPr sz="1735"/>
            </a:lvl3pPr>
            <a:lvl4pPr>
              <a:lnSpc>
                <a:spcPct val="100000"/>
              </a:lnSpc>
              <a:buClr>
                <a:schemeClr val="accent1"/>
              </a:buClr>
              <a:defRPr sz="1735"/>
            </a:lvl4pPr>
            <a:lvl5pPr>
              <a:lnSpc>
                <a:spcPct val="100000"/>
              </a:lnSpc>
              <a:buClr>
                <a:schemeClr val="accent1"/>
              </a:buClr>
              <a:defRPr sz="173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11" name="Picture Placeholder 4"/>
          <p:cNvSpPr>
            <a:spLocks noGrp="1"/>
          </p:cNvSpPr>
          <p:nvPr>
            <p:ph type="pic" sz="quarter" idx="14" hasCustomPrompt="1"/>
          </p:nvPr>
        </p:nvSpPr>
        <p:spPr>
          <a:xfrm>
            <a:off x="596900" y="1641600"/>
            <a:ext cx="5189667" cy="3011993"/>
          </a:xfrm>
          <a:prstGeom prst="rect">
            <a:avLst/>
          </a:prstGeom>
        </p:spPr>
        <p:txBody>
          <a:bodyPr anchor="t" anchorCtr="0">
            <a:normAutofit/>
          </a:bodyPr>
          <a:lstStyle>
            <a:lvl1pPr marL="0" indent="0">
              <a:buNone/>
              <a:defRPr sz="1865">
                <a:solidFill>
                  <a:schemeClr val="bg2"/>
                </a:solidFill>
              </a:defRPr>
            </a:lvl1pPr>
          </a:lstStyle>
          <a:p>
            <a:r>
              <a:rPr lang="en-GB" noProof="0" dirty="0"/>
              <a:t>Photo Here </a:t>
            </a:r>
            <a:endParaRPr lang="en-GB" noProof="0" dirty="0"/>
          </a:p>
        </p:txBody>
      </p:sp>
      <p:sp>
        <p:nvSpPr>
          <p:cNvPr id="4" name="Rectangle 3"/>
          <p:cNvSpPr/>
          <p:nvPr userDrawn="1"/>
        </p:nvSpPr>
        <p:spPr>
          <a:xfrm>
            <a:off x="596901" y="4649136"/>
            <a:ext cx="5187529" cy="10710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192000" tIns="124800" rIns="192000" bIns="192000" rtlCol="0" anchor="t" anchorCtr="0"/>
          <a:lstStyle/>
          <a:p>
            <a:pPr marL="0" marR="0" indent="0" algn="l" defTabSz="1219200" rtl="0" eaLnBrk="1" fontAlgn="auto" latinLnBrk="0" hangingPunct="1">
              <a:lnSpc>
                <a:spcPct val="110000"/>
              </a:lnSpc>
              <a:spcBef>
                <a:spcPts val="0"/>
              </a:spcBef>
              <a:spcAft>
                <a:spcPts val="0"/>
              </a:spcAft>
              <a:buClrTx/>
              <a:buSzTx/>
              <a:buFontTx/>
              <a:buNone/>
              <a:defRPr/>
            </a:pPr>
            <a:endParaRPr lang="en-GB" sz="1200" b="0" i="1" noProof="0" dirty="0">
              <a:solidFill>
                <a:schemeClr val="bg1"/>
              </a:solidFill>
            </a:endParaRPr>
          </a:p>
          <a:p>
            <a:pPr marL="0" marR="0" indent="0" algn="l" defTabSz="1219200" rtl="0" eaLnBrk="1" fontAlgn="auto" latinLnBrk="0" hangingPunct="1">
              <a:lnSpc>
                <a:spcPct val="110000"/>
              </a:lnSpc>
              <a:spcBef>
                <a:spcPts val="0"/>
              </a:spcBef>
              <a:spcAft>
                <a:spcPts val="0"/>
              </a:spcAft>
              <a:buClrTx/>
              <a:buSzTx/>
              <a:buFontTx/>
              <a:buNone/>
              <a:defRPr/>
            </a:pPr>
            <a:endParaRPr lang="en-GB" sz="1200" b="0" i="1" noProof="0" dirty="0">
              <a:solidFill>
                <a:schemeClr val="bg1"/>
              </a:solidFill>
            </a:endParaRPr>
          </a:p>
          <a:p>
            <a:pPr algn="l">
              <a:lnSpc>
                <a:spcPct val="110000"/>
              </a:lnSpc>
            </a:pPr>
            <a:endParaRPr lang="en-GB" sz="1200" b="0" i="1" noProof="0" dirty="0">
              <a:solidFill>
                <a:schemeClr val="bg1"/>
              </a:solidFill>
            </a:endParaRPr>
          </a:p>
        </p:txBody>
      </p:sp>
      <p:sp>
        <p:nvSpPr>
          <p:cNvPr id="13" name="Text Placeholder 6"/>
          <p:cNvSpPr>
            <a:spLocks noGrp="1"/>
          </p:cNvSpPr>
          <p:nvPr>
            <p:ph type="body" sz="quarter" idx="22" hasCustomPrompt="1"/>
          </p:nvPr>
        </p:nvSpPr>
        <p:spPr>
          <a:xfrm>
            <a:off x="711200" y="4773681"/>
            <a:ext cx="4978400" cy="812800"/>
          </a:xfrm>
          <a:prstGeom prst="rect">
            <a:avLst/>
          </a:prstGeom>
        </p:spPr>
        <p:txBody>
          <a:bodyPr vert="horz" lIns="0" tIns="0" rIns="0" bIns="0"/>
          <a:lstStyle>
            <a:lvl1pPr marL="99060" marR="0" indent="0" algn="l" defTabSz="609600" rtl="0" eaLnBrk="1" fontAlgn="base" latinLnBrk="0" hangingPunct="1">
              <a:lnSpc>
                <a:spcPct val="110000"/>
              </a:lnSpc>
              <a:spcBef>
                <a:spcPts val="535"/>
              </a:spcBef>
              <a:spcAft>
                <a:spcPct val="0"/>
              </a:spcAft>
              <a:buClr>
                <a:schemeClr val="accent1"/>
              </a:buClr>
              <a:buSzTx/>
              <a:buFont typeface="Arial" panose="020B0704020202020204"/>
              <a:buNone/>
              <a:defRPr sz="1200" b="0" i="1" baseline="0">
                <a:solidFill>
                  <a:schemeClr val="bg1"/>
                </a:solidFill>
              </a:defRPr>
            </a:lvl1pPr>
            <a:lvl2pPr>
              <a:defRPr sz="1465" b="0" i="1">
                <a:solidFill>
                  <a:schemeClr val="bg1"/>
                </a:solidFill>
              </a:defRPr>
            </a:lvl2pPr>
            <a:lvl3pPr>
              <a:defRPr sz="1465" b="0" i="1">
                <a:solidFill>
                  <a:schemeClr val="bg1"/>
                </a:solidFill>
              </a:defRPr>
            </a:lvl3pPr>
            <a:lvl4pPr>
              <a:defRPr sz="1465" b="0" i="1">
                <a:solidFill>
                  <a:schemeClr val="bg1"/>
                </a:solidFill>
              </a:defRPr>
            </a:lvl4pPr>
            <a:lvl5pPr>
              <a:defRPr sz="1465" b="0" i="1">
                <a:solidFill>
                  <a:schemeClr val="bg1"/>
                </a:solidFill>
              </a:defRPr>
            </a:lvl5pPr>
          </a:lstStyle>
          <a:p>
            <a:pPr marL="99060" marR="0" lvl="0" indent="0" algn="l" defTabSz="609600" rtl="0" eaLnBrk="1" fontAlgn="base" latinLnBrk="0" hangingPunct="1">
              <a:lnSpc>
                <a:spcPct val="110000"/>
              </a:lnSpc>
              <a:spcBef>
                <a:spcPts val="535"/>
              </a:spcBef>
              <a:spcAft>
                <a:spcPct val="0"/>
              </a:spcAft>
              <a:buClr>
                <a:schemeClr val="accent1"/>
              </a:buClr>
              <a:buSzTx/>
              <a:buFont typeface="Arial" panose="020B0704020202020204"/>
              <a:buNone/>
              <a:defRPr/>
            </a:pPr>
            <a:r>
              <a:rPr lang="en-GB" sz="1465" b="0" i="1" noProof="0" dirty="0">
                <a:solidFill>
                  <a:schemeClr val="bg1"/>
                </a:solidFill>
              </a:rPr>
              <a:t>Caption or</a:t>
            </a:r>
            <a:r>
              <a:rPr lang="en-GB" sz="1465" b="0" i="1" baseline="0" noProof="0" dirty="0">
                <a:solidFill>
                  <a:schemeClr val="bg1"/>
                </a:solidFill>
              </a:rPr>
              <a:t> credit for a photo could be put in this space. </a:t>
            </a:r>
            <a:r>
              <a:rPr lang="en-GB" sz="1465" b="0" i="1" noProof="0" dirty="0">
                <a:solidFill>
                  <a:schemeClr val="bg1"/>
                </a:solidFill>
              </a:rPr>
              <a:t>You may adjust the height of this box</a:t>
            </a:r>
            <a:r>
              <a:rPr lang="en-GB" sz="1465" b="0" i="1" baseline="0" noProof="0" dirty="0">
                <a:solidFill>
                  <a:schemeClr val="bg1"/>
                </a:solidFill>
              </a:rPr>
              <a:t> to accommodate more or less text. Suggested number of lines of text is no less than two and no more than four.</a:t>
            </a:r>
            <a:endParaRPr lang="en-GB" sz="1465" b="0" i="1" noProof="0" dirty="0">
              <a:solidFill>
                <a:schemeClr val="bg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Right">
    <p:spTree>
      <p:nvGrpSpPr>
        <p:cNvPr id="1" name=""/>
        <p:cNvGrpSpPr/>
        <p:nvPr/>
      </p:nvGrpSpPr>
      <p:grpSpPr>
        <a:xfrm>
          <a:off x="0" y="0"/>
          <a:ext cx="0" cy="0"/>
          <a:chOff x="0" y="0"/>
          <a:chExt cx="0" cy="0"/>
        </a:xfrm>
      </p:grpSpPr>
      <p:sp>
        <p:nvSpPr>
          <p:cNvPr id="8" name="Text Placeholder 5"/>
          <p:cNvSpPr>
            <a:spLocks noGrp="1"/>
          </p:cNvSpPr>
          <p:nvPr>
            <p:ph type="body" sz="quarter" idx="19" hasCustomPrompt="1"/>
          </p:nvPr>
        </p:nvSpPr>
        <p:spPr>
          <a:xfrm>
            <a:off x="602272" y="1634247"/>
            <a:ext cx="5418383" cy="737544"/>
          </a:xfrm>
          <a:prstGeom prst="rect">
            <a:avLst/>
          </a:prstGeom>
        </p:spPr>
        <p:txBody>
          <a:bodyPr anchor="b" anchorCtr="0">
            <a:noAutofit/>
          </a:bodyPr>
          <a:lstStyle>
            <a:lvl1pPr marL="0" indent="0">
              <a:lnSpc>
                <a:spcPct val="100000"/>
              </a:lnSpc>
              <a:buFontTx/>
              <a:buNone/>
              <a:defRPr sz="2400" b="1" i="0"/>
            </a:lvl1pPr>
          </a:lstStyle>
          <a:p>
            <a:pPr lvl="0"/>
            <a:r>
              <a:rPr lang="en-GB" noProof="0"/>
              <a:t>Click to edit heading</a:t>
            </a:r>
            <a:endParaRPr lang="en-GB" noProof="0"/>
          </a:p>
        </p:txBody>
      </p:sp>
      <p:sp>
        <p:nvSpPr>
          <p:cNvPr id="9" name="Text Placeholder 12"/>
          <p:cNvSpPr>
            <a:spLocks noGrp="1"/>
          </p:cNvSpPr>
          <p:nvPr>
            <p:ph type="body" sz="quarter" idx="20" hasCustomPrompt="1"/>
          </p:nvPr>
        </p:nvSpPr>
        <p:spPr>
          <a:xfrm>
            <a:off x="604078" y="2419234"/>
            <a:ext cx="5412941" cy="3292260"/>
          </a:xfrm>
          <a:prstGeom prst="rect">
            <a:avLst/>
          </a:prstGeom>
        </p:spPr>
        <p:txBody>
          <a:bodyPr>
            <a:noAutofit/>
          </a:bodyPr>
          <a:lstStyle>
            <a:lvl1pPr>
              <a:lnSpc>
                <a:spcPct val="100000"/>
              </a:lnSpc>
              <a:buClr>
                <a:schemeClr val="accent1"/>
              </a:buClr>
              <a:defRPr sz="1735"/>
            </a:lvl1pPr>
            <a:lvl2pPr>
              <a:lnSpc>
                <a:spcPct val="100000"/>
              </a:lnSpc>
              <a:buClr>
                <a:schemeClr val="accent1"/>
              </a:buClr>
              <a:defRPr sz="1735"/>
            </a:lvl2pPr>
            <a:lvl3pPr>
              <a:lnSpc>
                <a:spcPct val="100000"/>
              </a:lnSpc>
              <a:buClr>
                <a:schemeClr val="accent1"/>
              </a:buClr>
              <a:defRPr sz="1735"/>
            </a:lvl3pPr>
            <a:lvl4pPr>
              <a:lnSpc>
                <a:spcPct val="100000"/>
              </a:lnSpc>
              <a:buClr>
                <a:schemeClr val="accent1"/>
              </a:buClr>
              <a:defRPr sz="1735"/>
            </a:lvl4pPr>
            <a:lvl5pPr>
              <a:lnSpc>
                <a:spcPct val="100000"/>
              </a:lnSpc>
              <a:buClr>
                <a:schemeClr val="accent1"/>
              </a:buClr>
              <a:defRPr sz="173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2" name="Title 1"/>
          <p:cNvSpPr>
            <a:spLocks noGrp="1"/>
          </p:cNvSpPr>
          <p:nvPr>
            <p:ph type="title" hasCustomPrompt="1"/>
          </p:nvPr>
        </p:nvSpPr>
        <p:spPr/>
        <p:txBody>
          <a:bodyPr/>
          <a:lstStyle/>
          <a:p>
            <a:r>
              <a:rPr lang="en-GB" noProof="0"/>
              <a:t>Click to Edit Title</a:t>
            </a:r>
            <a:endParaRPr lang="en-GB" noProof="0"/>
          </a:p>
        </p:txBody>
      </p:sp>
      <p:sp>
        <p:nvSpPr>
          <p:cNvPr id="4" name="Slide Number Placeholder 3"/>
          <p:cNvSpPr>
            <a:spLocks noGrp="1"/>
          </p:cNvSpPr>
          <p:nvPr>
            <p:ph type="sldNum" sz="quarter" idx="17"/>
          </p:nvPr>
        </p:nvSpPr>
        <p:spPr/>
        <p:txBody>
          <a:bodyPr/>
          <a:lstStyle/>
          <a:p>
            <a:pPr fontAlgn="base">
              <a:spcAft>
                <a:spcPct val="0"/>
              </a:spcAft>
              <a:defRPr/>
            </a:pPr>
            <a:fld id="{4472AB7F-E8D0-4874-A9B8-335B68DC5F05}" type="slidenum">
              <a:rPr lang="en-GB" noProof="0" smtClean="0"/>
            </a:fld>
            <a:endParaRPr lang="en-GB" noProof="0" dirty="0"/>
          </a:p>
        </p:txBody>
      </p:sp>
      <p:sp>
        <p:nvSpPr>
          <p:cNvPr id="13" name="Picture Placeholder 4"/>
          <p:cNvSpPr>
            <a:spLocks noGrp="1"/>
          </p:cNvSpPr>
          <p:nvPr>
            <p:ph type="pic" sz="quarter" idx="14" hasCustomPrompt="1"/>
          </p:nvPr>
        </p:nvSpPr>
        <p:spPr>
          <a:xfrm>
            <a:off x="6394076" y="1641599"/>
            <a:ext cx="5189667" cy="4065931"/>
          </a:xfrm>
          <a:prstGeom prst="rect">
            <a:avLst/>
          </a:prstGeom>
        </p:spPr>
        <p:txBody>
          <a:bodyPr anchor="t" anchorCtr="0">
            <a:normAutofit/>
          </a:bodyPr>
          <a:lstStyle>
            <a:lvl1pPr marL="0" indent="0">
              <a:buNone/>
              <a:defRPr sz="1865">
                <a:solidFill>
                  <a:schemeClr val="bg2"/>
                </a:solidFill>
              </a:defRPr>
            </a:lvl1pPr>
          </a:lstStyle>
          <a:p>
            <a:r>
              <a:rPr lang="en-GB" noProof="0" dirty="0"/>
              <a:t>Photo Here </a:t>
            </a:r>
            <a:endParaRPr lang="en-GB"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Right -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a:t>Click to Edit Title</a:t>
            </a:r>
            <a:endParaRPr lang="en-GB" noProof="0"/>
          </a:p>
        </p:txBody>
      </p:sp>
      <p:sp>
        <p:nvSpPr>
          <p:cNvPr id="4" name="Slide Number Placeholder 3"/>
          <p:cNvSpPr>
            <a:spLocks noGrp="1"/>
          </p:cNvSpPr>
          <p:nvPr>
            <p:ph type="sldNum" sz="quarter" idx="17"/>
          </p:nvPr>
        </p:nvSpPr>
        <p:spPr/>
        <p:txBody>
          <a:bodyPr/>
          <a:lstStyle/>
          <a:p>
            <a:pPr fontAlgn="base">
              <a:spcAft>
                <a:spcPct val="0"/>
              </a:spcAft>
              <a:defRPr/>
            </a:pPr>
            <a:fld id="{4472AB7F-E8D0-4874-A9B8-335B68DC5F05}" type="slidenum">
              <a:rPr lang="en-GB" noProof="0" smtClean="0"/>
            </a:fld>
            <a:endParaRPr lang="en-GB" noProof="0" dirty="0"/>
          </a:p>
        </p:txBody>
      </p:sp>
      <p:sp>
        <p:nvSpPr>
          <p:cNvPr id="16" name="Text Placeholder 5"/>
          <p:cNvSpPr>
            <a:spLocks noGrp="1"/>
          </p:cNvSpPr>
          <p:nvPr>
            <p:ph type="body" sz="quarter" idx="19" hasCustomPrompt="1"/>
          </p:nvPr>
        </p:nvSpPr>
        <p:spPr>
          <a:xfrm>
            <a:off x="602272" y="1634247"/>
            <a:ext cx="5418383" cy="737544"/>
          </a:xfrm>
          <a:prstGeom prst="rect">
            <a:avLst/>
          </a:prstGeom>
        </p:spPr>
        <p:txBody>
          <a:bodyPr anchor="b" anchorCtr="0">
            <a:noAutofit/>
          </a:bodyPr>
          <a:lstStyle>
            <a:lvl1pPr marL="0" indent="0">
              <a:lnSpc>
                <a:spcPct val="100000"/>
              </a:lnSpc>
              <a:buFontTx/>
              <a:buNone/>
              <a:defRPr sz="2400" b="1" i="0"/>
            </a:lvl1pPr>
          </a:lstStyle>
          <a:p>
            <a:pPr lvl="0"/>
            <a:r>
              <a:rPr lang="en-GB" noProof="0"/>
              <a:t>Click to edit heading</a:t>
            </a:r>
            <a:endParaRPr lang="en-GB" noProof="0"/>
          </a:p>
        </p:txBody>
      </p:sp>
      <p:sp>
        <p:nvSpPr>
          <p:cNvPr id="17" name="Text Placeholder 12"/>
          <p:cNvSpPr>
            <a:spLocks noGrp="1"/>
          </p:cNvSpPr>
          <p:nvPr>
            <p:ph type="body" sz="quarter" idx="20" hasCustomPrompt="1"/>
          </p:nvPr>
        </p:nvSpPr>
        <p:spPr>
          <a:xfrm>
            <a:off x="604078" y="2419234"/>
            <a:ext cx="5412941" cy="3292260"/>
          </a:xfrm>
          <a:prstGeom prst="rect">
            <a:avLst/>
          </a:prstGeom>
        </p:spPr>
        <p:txBody>
          <a:bodyPr>
            <a:noAutofit/>
          </a:bodyPr>
          <a:lstStyle>
            <a:lvl1pPr>
              <a:lnSpc>
                <a:spcPct val="100000"/>
              </a:lnSpc>
              <a:buClr>
                <a:schemeClr val="accent1"/>
              </a:buClr>
              <a:defRPr sz="1735"/>
            </a:lvl1pPr>
            <a:lvl2pPr>
              <a:lnSpc>
                <a:spcPct val="100000"/>
              </a:lnSpc>
              <a:buClr>
                <a:schemeClr val="accent1"/>
              </a:buClr>
              <a:defRPr sz="1735"/>
            </a:lvl2pPr>
            <a:lvl3pPr>
              <a:lnSpc>
                <a:spcPct val="100000"/>
              </a:lnSpc>
              <a:buClr>
                <a:schemeClr val="accent1"/>
              </a:buClr>
              <a:defRPr sz="1735"/>
            </a:lvl3pPr>
            <a:lvl4pPr>
              <a:lnSpc>
                <a:spcPct val="100000"/>
              </a:lnSpc>
              <a:buClr>
                <a:schemeClr val="accent1"/>
              </a:buClr>
              <a:defRPr sz="1735"/>
            </a:lvl4pPr>
            <a:lvl5pPr>
              <a:lnSpc>
                <a:spcPct val="100000"/>
              </a:lnSpc>
              <a:buClr>
                <a:schemeClr val="accent1"/>
              </a:buClr>
              <a:defRPr sz="1735"/>
            </a:lvl5pPr>
          </a:lstStyle>
          <a:p>
            <a:pPr lvl="0"/>
            <a:r>
              <a:rPr lang="en-GB" noProof="0" dirty="0"/>
              <a:t>Add text here</a:t>
            </a:r>
            <a:endParaRPr lang="en-GB" noProof="0" dirty="0"/>
          </a:p>
          <a:p>
            <a:pPr lvl="1"/>
            <a:r>
              <a:rPr lang="en-GB" noProof="0" dirty="0"/>
              <a:t>Second level</a:t>
            </a:r>
            <a:endParaRPr lang="en-GB" noProof="0" dirty="0"/>
          </a:p>
          <a:p>
            <a:pPr lvl="2"/>
            <a:r>
              <a:rPr lang="en-GB" noProof="0" dirty="0"/>
              <a:t>Third level</a:t>
            </a:r>
            <a:endParaRPr lang="en-GB" noProof="0" dirty="0"/>
          </a:p>
          <a:p>
            <a:pPr lvl="3"/>
            <a:r>
              <a:rPr lang="en-GB" noProof="0" dirty="0"/>
              <a:t>Fourth level</a:t>
            </a:r>
            <a:endParaRPr lang="en-GB" noProof="0" dirty="0"/>
          </a:p>
          <a:p>
            <a:pPr lvl="4"/>
            <a:r>
              <a:rPr lang="en-GB" noProof="0" dirty="0"/>
              <a:t>Fifth level</a:t>
            </a:r>
            <a:endParaRPr lang="en-GB" noProof="0" dirty="0"/>
          </a:p>
        </p:txBody>
      </p:sp>
      <p:sp>
        <p:nvSpPr>
          <p:cNvPr id="23" name="Picture Placeholder 4"/>
          <p:cNvSpPr>
            <a:spLocks noGrp="1"/>
          </p:cNvSpPr>
          <p:nvPr>
            <p:ph type="pic" sz="quarter" idx="14" hasCustomPrompt="1"/>
          </p:nvPr>
        </p:nvSpPr>
        <p:spPr>
          <a:xfrm>
            <a:off x="6394076" y="1641600"/>
            <a:ext cx="5189667" cy="3011993"/>
          </a:xfrm>
          <a:prstGeom prst="rect">
            <a:avLst/>
          </a:prstGeom>
        </p:spPr>
        <p:txBody>
          <a:bodyPr anchor="t" anchorCtr="0">
            <a:normAutofit/>
          </a:bodyPr>
          <a:lstStyle>
            <a:lvl1pPr marL="0" indent="0">
              <a:buNone/>
              <a:defRPr sz="1865">
                <a:solidFill>
                  <a:schemeClr val="bg2"/>
                </a:solidFill>
              </a:defRPr>
            </a:lvl1pPr>
          </a:lstStyle>
          <a:p>
            <a:r>
              <a:rPr lang="en-GB" noProof="0" dirty="0"/>
              <a:t>Photo Here </a:t>
            </a:r>
            <a:endParaRPr lang="en-GB" noProof="0" dirty="0"/>
          </a:p>
        </p:txBody>
      </p:sp>
      <p:sp>
        <p:nvSpPr>
          <p:cNvPr id="24" name="Rectangle 23"/>
          <p:cNvSpPr/>
          <p:nvPr userDrawn="1"/>
        </p:nvSpPr>
        <p:spPr>
          <a:xfrm>
            <a:off x="6394077" y="4649136"/>
            <a:ext cx="5187529" cy="10710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192000" tIns="124800" rIns="192000" bIns="192000" rtlCol="0" anchor="t" anchorCtr="0"/>
          <a:lstStyle/>
          <a:p>
            <a:pPr marL="0" marR="0" indent="0" algn="l" defTabSz="1219200" rtl="0" eaLnBrk="1" fontAlgn="auto" latinLnBrk="0" hangingPunct="1">
              <a:lnSpc>
                <a:spcPct val="110000"/>
              </a:lnSpc>
              <a:spcBef>
                <a:spcPts val="0"/>
              </a:spcBef>
              <a:spcAft>
                <a:spcPts val="0"/>
              </a:spcAft>
              <a:buClrTx/>
              <a:buSzTx/>
              <a:buFontTx/>
              <a:buNone/>
              <a:defRPr/>
            </a:pPr>
            <a:endParaRPr lang="en-GB" sz="1200" b="0" i="1" noProof="0" dirty="0">
              <a:solidFill>
                <a:schemeClr val="bg1"/>
              </a:solidFill>
            </a:endParaRPr>
          </a:p>
          <a:p>
            <a:pPr marL="0" marR="0" indent="0" algn="l" defTabSz="1219200" rtl="0" eaLnBrk="1" fontAlgn="auto" latinLnBrk="0" hangingPunct="1">
              <a:lnSpc>
                <a:spcPct val="110000"/>
              </a:lnSpc>
              <a:spcBef>
                <a:spcPts val="0"/>
              </a:spcBef>
              <a:spcAft>
                <a:spcPts val="0"/>
              </a:spcAft>
              <a:buClrTx/>
              <a:buSzTx/>
              <a:buFontTx/>
              <a:buNone/>
              <a:defRPr/>
            </a:pPr>
            <a:endParaRPr lang="en-GB" sz="1200" b="0" i="1" noProof="0" dirty="0">
              <a:solidFill>
                <a:schemeClr val="bg1"/>
              </a:solidFill>
            </a:endParaRPr>
          </a:p>
          <a:p>
            <a:pPr algn="l">
              <a:lnSpc>
                <a:spcPct val="110000"/>
              </a:lnSpc>
            </a:pPr>
            <a:endParaRPr lang="en-GB" sz="1200" b="0" i="1" noProof="0" dirty="0">
              <a:solidFill>
                <a:schemeClr val="bg1"/>
              </a:solidFill>
            </a:endParaRPr>
          </a:p>
        </p:txBody>
      </p:sp>
      <p:sp>
        <p:nvSpPr>
          <p:cNvPr id="9" name="Text Placeholder 6"/>
          <p:cNvSpPr>
            <a:spLocks noGrp="1"/>
          </p:cNvSpPr>
          <p:nvPr>
            <p:ph type="body" sz="quarter" idx="22" hasCustomPrompt="1"/>
          </p:nvPr>
        </p:nvSpPr>
        <p:spPr>
          <a:xfrm>
            <a:off x="6502400" y="4773681"/>
            <a:ext cx="4978400" cy="812800"/>
          </a:xfrm>
          <a:prstGeom prst="rect">
            <a:avLst/>
          </a:prstGeom>
        </p:spPr>
        <p:txBody>
          <a:bodyPr vert="horz" lIns="0" tIns="0" rIns="0" bIns="0"/>
          <a:lstStyle>
            <a:lvl1pPr marL="99060" marR="0" indent="0" algn="l" defTabSz="609600" rtl="0" eaLnBrk="1" fontAlgn="base" latinLnBrk="0" hangingPunct="1">
              <a:lnSpc>
                <a:spcPct val="110000"/>
              </a:lnSpc>
              <a:spcBef>
                <a:spcPts val="535"/>
              </a:spcBef>
              <a:spcAft>
                <a:spcPct val="0"/>
              </a:spcAft>
              <a:buClr>
                <a:schemeClr val="accent1"/>
              </a:buClr>
              <a:buSzTx/>
              <a:buFont typeface="Arial" panose="020B0704020202020204"/>
              <a:buNone/>
              <a:defRPr sz="1200" b="0" i="1">
                <a:solidFill>
                  <a:schemeClr val="bg1"/>
                </a:solidFill>
              </a:defRPr>
            </a:lvl1pPr>
            <a:lvl2pPr>
              <a:defRPr sz="1465" b="0" i="1">
                <a:solidFill>
                  <a:schemeClr val="bg1"/>
                </a:solidFill>
              </a:defRPr>
            </a:lvl2pPr>
            <a:lvl3pPr>
              <a:defRPr sz="1465" b="0" i="1">
                <a:solidFill>
                  <a:schemeClr val="bg1"/>
                </a:solidFill>
              </a:defRPr>
            </a:lvl3pPr>
            <a:lvl4pPr>
              <a:defRPr sz="1465" b="0" i="1">
                <a:solidFill>
                  <a:schemeClr val="bg1"/>
                </a:solidFill>
              </a:defRPr>
            </a:lvl4pPr>
            <a:lvl5pPr>
              <a:defRPr sz="1465" b="0" i="1">
                <a:solidFill>
                  <a:schemeClr val="bg1"/>
                </a:solidFill>
              </a:defRPr>
            </a:lvl5pPr>
          </a:lstStyle>
          <a:p>
            <a:pPr marL="99060" marR="0" lvl="0" indent="0" algn="l" defTabSz="609600" rtl="0" eaLnBrk="1" fontAlgn="base" latinLnBrk="0" hangingPunct="1">
              <a:lnSpc>
                <a:spcPct val="110000"/>
              </a:lnSpc>
              <a:spcBef>
                <a:spcPts val="535"/>
              </a:spcBef>
              <a:spcAft>
                <a:spcPct val="0"/>
              </a:spcAft>
              <a:buClr>
                <a:schemeClr val="accent1"/>
              </a:buClr>
              <a:buSzTx/>
              <a:buFont typeface="Arial" panose="020B0704020202020204"/>
              <a:buNone/>
              <a:defRPr/>
            </a:pPr>
            <a:r>
              <a:rPr lang="en-GB" sz="1465" b="0" i="1" noProof="0" dirty="0">
                <a:solidFill>
                  <a:schemeClr val="bg1"/>
                </a:solidFill>
              </a:rPr>
              <a:t>Caption or</a:t>
            </a:r>
            <a:r>
              <a:rPr lang="en-GB" sz="1465" b="0" i="1" baseline="0" noProof="0" dirty="0">
                <a:solidFill>
                  <a:schemeClr val="bg1"/>
                </a:solidFill>
              </a:rPr>
              <a:t> credit for a photo could be put in this space. </a:t>
            </a:r>
            <a:r>
              <a:rPr lang="en-GB" sz="1465" b="0" i="1" noProof="0" dirty="0">
                <a:solidFill>
                  <a:schemeClr val="bg1"/>
                </a:solidFill>
              </a:rPr>
              <a:t>You may adjust the height of this box</a:t>
            </a:r>
            <a:r>
              <a:rPr lang="en-GB" sz="1465" b="0" i="1" baseline="0" noProof="0" dirty="0">
                <a:solidFill>
                  <a:schemeClr val="bg1"/>
                </a:solidFill>
              </a:rPr>
              <a:t> to accommodate more or less text. Suggested number of lines of text is no less than two and no more than four.</a:t>
            </a:r>
            <a:endParaRPr lang="en-GB" sz="1465" b="0" i="1" noProof="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Photos with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a:t>Click to Edit Title</a:t>
            </a:r>
            <a:endParaRPr lang="en-GB" noProof="0"/>
          </a:p>
        </p:txBody>
      </p:sp>
      <p:sp>
        <p:nvSpPr>
          <p:cNvPr id="16" name="Picture Placeholder 4"/>
          <p:cNvSpPr>
            <a:spLocks noGrp="1"/>
          </p:cNvSpPr>
          <p:nvPr>
            <p:ph type="pic" sz="quarter" idx="14" hasCustomPrompt="1"/>
          </p:nvPr>
        </p:nvSpPr>
        <p:spPr>
          <a:xfrm>
            <a:off x="604857" y="2436482"/>
            <a:ext cx="5206276" cy="3266228"/>
          </a:xfrm>
          <a:prstGeom prst="rect">
            <a:avLst/>
          </a:prstGeom>
        </p:spPr>
        <p:txBody>
          <a:bodyPr anchor="t" anchorCtr="0">
            <a:normAutofit/>
          </a:bodyPr>
          <a:lstStyle>
            <a:lvl1pPr marL="0" indent="0">
              <a:buNone/>
              <a:defRPr sz="1865">
                <a:solidFill>
                  <a:schemeClr val="bg2"/>
                </a:solidFill>
              </a:defRPr>
            </a:lvl1pPr>
          </a:lstStyle>
          <a:p>
            <a:r>
              <a:rPr lang="en-GB" noProof="0" dirty="0"/>
              <a:t>Photo Here </a:t>
            </a:r>
            <a:endParaRPr lang="en-GB" noProof="0" dirty="0"/>
          </a:p>
        </p:txBody>
      </p:sp>
      <p:sp>
        <p:nvSpPr>
          <p:cNvPr id="4" name="Slide Number Placeholder 3"/>
          <p:cNvSpPr>
            <a:spLocks noGrp="1"/>
          </p:cNvSpPr>
          <p:nvPr>
            <p:ph type="sldNum" sz="quarter" idx="18"/>
          </p:nvPr>
        </p:nvSpPr>
        <p:spPr/>
        <p:txBody>
          <a:bodyPr/>
          <a:lstStyle/>
          <a:p>
            <a:pPr fontAlgn="base">
              <a:spcAft>
                <a:spcPct val="0"/>
              </a:spcAft>
              <a:defRPr/>
            </a:pPr>
            <a:fld id="{4472AB7F-E8D0-4874-A9B8-335B68DC5F05}" type="slidenum">
              <a:rPr lang="en-GB" noProof="0" smtClean="0"/>
            </a:fld>
            <a:endParaRPr lang="en-GB" noProof="0" dirty="0"/>
          </a:p>
        </p:txBody>
      </p:sp>
      <p:sp>
        <p:nvSpPr>
          <p:cNvPr id="17" name="Picture Placeholder 4"/>
          <p:cNvSpPr>
            <a:spLocks noGrp="1"/>
          </p:cNvSpPr>
          <p:nvPr>
            <p:ph type="pic" sz="quarter" idx="20" hasCustomPrompt="1"/>
          </p:nvPr>
        </p:nvSpPr>
        <p:spPr>
          <a:xfrm>
            <a:off x="6369119" y="2436482"/>
            <a:ext cx="5222021" cy="3266228"/>
          </a:xfrm>
          <a:prstGeom prst="rect">
            <a:avLst/>
          </a:prstGeom>
        </p:spPr>
        <p:txBody>
          <a:bodyPr anchor="t" anchorCtr="0">
            <a:normAutofit/>
          </a:bodyPr>
          <a:lstStyle>
            <a:lvl1pPr marL="0" indent="0">
              <a:buNone/>
              <a:defRPr sz="1865">
                <a:solidFill>
                  <a:schemeClr val="bg2"/>
                </a:solidFill>
              </a:defRPr>
            </a:lvl1pPr>
          </a:lstStyle>
          <a:p>
            <a:r>
              <a:rPr lang="en-GB" noProof="0" dirty="0"/>
              <a:t>Photo Here </a:t>
            </a:r>
            <a:endParaRPr lang="en-GB" noProof="0" dirty="0"/>
          </a:p>
        </p:txBody>
      </p:sp>
      <p:sp>
        <p:nvSpPr>
          <p:cNvPr id="18" name="Text Placeholder 5"/>
          <p:cNvSpPr>
            <a:spLocks noGrp="1"/>
          </p:cNvSpPr>
          <p:nvPr>
            <p:ph type="body" sz="quarter" idx="21" hasCustomPrompt="1"/>
          </p:nvPr>
        </p:nvSpPr>
        <p:spPr>
          <a:xfrm>
            <a:off x="602274" y="1634247"/>
            <a:ext cx="5209685" cy="737544"/>
          </a:xfrm>
          <a:prstGeom prst="rect">
            <a:avLst/>
          </a:prstGeom>
        </p:spPr>
        <p:txBody>
          <a:bodyPr anchor="b" anchorCtr="0">
            <a:noAutofit/>
          </a:bodyPr>
          <a:lstStyle>
            <a:lvl1pPr marL="0" indent="0">
              <a:lnSpc>
                <a:spcPct val="100000"/>
              </a:lnSpc>
              <a:buFontTx/>
              <a:buNone/>
              <a:defRPr sz="2400" b="1" i="0"/>
            </a:lvl1pPr>
          </a:lstStyle>
          <a:p>
            <a:pPr lvl="0"/>
            <a:r>
              <a:rPr lang="en-GB" noProof="0"/>
              <a:t>Click to edit heading</a:t>
            </a:r>
            <a:endParaRPr lang="en-GB" noProof="0"/>
          </a:p>
        </p:txBody>
      </p:sp>
      <p:sp>
        <p:nvSpPr>
          <p:cNvPr id="19" name="Text Placeholder 5"/>
          <p:cNvSpPr>
            <a:spLocks noGrp="1"/>
          </p:cNvSpPr>
          <p:nvPr>
            <p:ph type="body" sz="quarter" idx="22" hasCustomPrompt="1"/>
          </p:nvPr>
        </p:nvSpPr>
        <p:spPr>
          <a:xfrm>
            <a:off x="6368647" y="1634247"/>
            <a:ext cx="5209685" cy="737544"/>
          </a:xfrm>
          <a:prstGeom prst="rect">
            <a:avLst/>
          </a:prstGeom>
        </p:spPr>
        <p:txBody>
          <a:bodyPr anchor="b" anchorCtr="0">
            <a:noAutofit/>
          </a:bodyPr>
          <a:lstStyle>
            <a:lvl1pPr marL="0" indent="0">
              <a:lnSpc>
                <a:spcPct val="100000"/>
              </a:lnSpc>
              <a:buFontTx/>
              <a:buNone/>
              <a:defRPr sz="2400" b="1" i="0"/>
            </a:lvl1pPr>
          </a:lstStyle>
          <a:p>
            <a:pPr lvl="0"/>
            <a:r>
              <a:rPr lang="en-GB" noProof="0"/>
              <a:t>Click to edit heading</a:t>
            </a:r>
            <a:endParaRPr lang="en-GB"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11"/>
          <p:cNvSpPr>
            <a:spLocks noGrp="1"/>
          </p:cNvSpPr>
          <p:nvPr>
            <p:ph type="body" sz="quarter" idx="12" hasCustomPrompt="1"/>
          </p:nvPr>
        </p:nvSpPr>
        <p:spPr>
          <a:xfrm>
            <a:off x="595232" y="1454730"/>
            <a:ext cx="10981011" cy="4425756"/>
          </a:xfrm>
          <a:prstGeom prst="rect">
            <a:avLst/>
          </a:prstGeom>
        </p:spPr>
        <p:txBody>
          <a:bodyPr/>
          <a:lstStyle>
            <a:lvl1pPr>
              <a:lnSpc>
                <a:spcPct val="150000"/>
              </a:lnSpc>
              <a:defRPr sz="2000"/>
            </a:lvl1pPr>
            <a:lvl2pPr>
              <a:lnSpc>
                <a:spcPct val="150000"/>
              </a:lnSpc>
              <a:defRPr sz="2000"/>
            </a:lvl2pPr>
            <a:lvl3pPr>
              <a:lnSpc>
                <a:spcPct val="150000"/>
              </a:lnSpc>
              <a:defRPr sz="2000"/>
            </a:lvl3pPr>
            <a:lvl4pPr>
              <a:lnSpc>
                <a:spcPct val="150000"/>
              </a:lnSpc>
              <a:defRPr sz="2000"/>
            </a:lvl4pPr>
            <a:lvl5pPr>
              <a:lnSpc>
                <a:spcPct val="150000"/>
              </a:lnSpc>
              <a:defRPr sz="20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a:p>
            <a:pPr lvl="0"/>
            <a:endParaRPr lang="en-GB" noProof="0"/>
          </a:p>
        </p:txBody>
      </p:sp>
      <p:sp>
        <p:nvSpPr>
          <p:cNvPr id="2" name="Title 1"/>
          <p:cNvSpPr>
            <a:spLocks noGrp="1"/>
          </p:cNvSpPr>
          <p:nvPr>
            <p:ph type="title" hasCustomPrompt="1"/>
          </p:nvPr>
        </p:nvSpPr>
        <p:spPr/>
        <p:txBody>
          <a:bodyPr/>
          <a:lstStyle/>
          <a:p>
            <a:r>
              <a:rPr lang="en-GB" noProof="0"/>
              <a:t>Agenda Slide</a:t>
            </a:r>
            <a:endParaRPr lang="en-GB" noProof="0"/>
          </a:p>
        </p:txBody>
      </p:sp>
      <p:sp>
        <p:nvSpPr>
          <p:cNvPr id="5" name="Slide Number Placeholder 4"/>
          <p:cNvSpPr>
            <a:spLocks noGrp="1"/>
          </p:cNvSpPr>
          <p:nvPr>
            <p:ph type="sldNum" sz="quarter" idx="13"/>
          </p:nvPr>
        </p:nvSpPr>
        <p:spPr/>
        <p:txBody>
          <a:bodyPr/>
          <a:lstStyle/>
          <a:p>
            <a:pPr fontAlgn="base">
              <a:spcAft>
                <a:spcPct val="0"/>
              </a:spcAft>
              <a:defRPr/>
            </a:pPr>
            <a:fld id="{4472AB7F-E8D0-4874-A9B8-335B68DC5F05}" type="slidenum">
              <a:rPr lang="en-GB" noProof="0" smtClean="0"/>
            </a:fld>
            <a:endParaRPr lang="en-GB"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a:t>Click to Edit Title</a:t>
            </a:r>
            <a:endParaRPr lang="en-GB" noProof="0"/>
          </a:p>
        </p:txBody>
      </p:sp>
      <p:sp>
        <p:nvSpPr>
          <p:cNvPr id="4" name="Slide Number Placeholder 3"/>
          <p:cNvSpPr>
            <a:spLocks noGrp="1"/>
          </p:cNvSpPr>
          <p:nvPr>
            <p:ph type="sldNum" sz="quarter" idx="15"/>
          </p:nvPr>
        </p:nvSpPr>
        <p:spPr/>
        <p:txBody>
          <a:bodyPr/>
          <a:lstStyle/>
          <a:p>
            <a:pPr fontAlgn="base">
              <a:spcAft>
                <a:spcPct val="0"/>
              </a:spcAft>
              <a:defRPr/>
            </a:pPr>
            <a:fld id="{4472AB7F-E8D0-4874-A9B8-335B68DC5F05}" type="slidenum">
              <a:rPr lang="en-GB" noProof="0" smtClean="0"/>
            </a:fld>
            <a:endParaRPr lang="en-GB" noProof="0" dirty="0"/>
          </a:p>
        </p:txBody>
      </p:sp>
      <p:cxnSp>
        <p:nvCxnSpPr>
          <p:cNvPr id="16" name="Straight Connector 15"/>
          <p:cNvCxnSpPr/>
          <p:nvPr userDrawn="1"/>
        </p:nvCxnSpPr>
        <p:spPr>
          <a:xfrm>
            <a:off x="6096000" y="1578114"/>
            <a:ext cx="0" cy="4141575"/>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H="1" flipV="1">
            <a:off x="588344" y="3645163"/>
            <a:ext cx="11002797" cy="3733"/>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2"/>
          <p:cNvSpPr>
            <a:spLocks noGrp="1"/>
          </p:cNvSpPr>
          <p:nvPr>
            <p:ph type="body" sz="quarter" idx="11" hasCustomPrompt="1"/>
          </p:nvPr>
        </p:nvSpPr>
        <p:spPr>
          <a:xfrm>
            <a:off x="600860" y="1579754"/>
            <a:ext cx="5277477" cy="1830413"/>
          </a:xfrm>
          <a:prstGeom prst="rect">
            <a:avLst/>
          </a:prstGeom>
        </p:spPr>
        <p:txBody>
          <a:bodyPr>
            <a:noAutofit/>
          </a:bodyPr>
          <a:lstStyle>
            <a:lvl1pPr>
              <a:lnSpc>
                <a:spcPct val="100000"/>
              </a:lnSpc>
              <a:spcBef>
                <a:spcPts val="535"/>
              </a:spcBef>
              <a:defRPr sz="1465"/>
            </a:lvl1pPr>
            <a:lvl2pPr>
              <a:lnSpc>
                <a:spcPct val="100000"/>
              </a:lnSpc>
              <a:spcBef>
                <a:spcPts val="535"/>
              </a:spcBef>
              <a:defRPr sz="1465"/>
            </a:lvl2pPr>
            <a:lvl3pPr>
              <a:lnSpc>
                <a:spcPct val="100000"/>
              </a:lnSpc>
              <a:spcBef>
                <a:spcPts val="535"/>
              </a:spcBef>
              <a:defRPr sz="1465"/>
            </a:lvl3pPr>
            <a:lvl4pPr>
              <a:lnSpc>
                <a:spcPct val="100000"/>
              </a:lnSpc>
              <a:spcBef>
                <a:spcPts val="535"/>
              </a:spcBef>
              <a:defRPr sz="1465"/>
            </a:lvl4pPr>
            <a:lvl5pPr>
              <a:lnSpc>
                <a:spcPct val="100000"/>
              </a:lnSpc>
              <a:spcBef>
                <a:spcPts val="535"/>
              </a:spcBef>
              <a:defRPr sz="146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21" name="Text Placeholder 12"/>
          <p:cNvSpPr>
            <a:spLocks noGrp="1"/>
          </p:cNvSpPr>
          <p:nvPr>
            <p:ph type="body" sz="quarter" idx="12" hasCustomPrompt="1"/>
          </p:nvPr>
        </p:nvSpPr>
        <p:spPr>
          <a:xfrm>
            <a:off x="6329159" y="1579754"/>
            <a:ext cx="5261980" cy="1830413"/>
          </a:xfrm>
          <a:prstGeom prst="rect">
            <a:avLst/>
          </a:prstGeom>
        </p:spPr>
        <p:txBody>
          <a:bodyPr>
            <a:noAutofit/>
          </a:bodyPr>
          <a:lstStyle>
            <a:lvl1pPr>
              <a:lnSpc>
                <a:spcPct val="100000"/>
              </a:lnSpc>
              <a:spcBef>
                <a:spcPts val="535"/>
              </a:spcBef>
              <a:defRPr sz="1465"/>
            </a:lvl1pPr>
            <a:lvl2pPr>
              <a:lnSpc>
                <a:spcPct val="100000"/>
              </a:lnSpc>
              <a:spcBef>
                <a:spcPts val="535"/>
              </a:spcBef>
              <a:defRPr sz="1465"/>
            </a:lvl2pPr>
            <a:lvl3pPr>
              <a:lnSpc>
                <a:spcPct val="100000"/>
              </a:lnSpc>
              <a:spcBef>
                <a:spcPts val="535"/>
              </a:spcBef>
              <a:defRPr sz="1465"/>
            </a:lvl3pPr>
            <a:lvl4pPr>
              <a:lnSpc>
                <a:spcPct val="100000"/>
              </a:lnSpc>
              <a:spcBef>
                <a:spcPts val="535"/>
              </a:spcBef>
              <a:defRPr sz="1465"/>
            </a:lvl4pPr>
            <a:lvl5pPr>
              <a:lnSpc>
                <a:spcPct val="100000"/>
              </a:lnSpc>
              <a:spcBef>
                <a:spcPts val="535"/>
              </a:spcBef>
              <a:defRPr sz="146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22" name="Text Placeholder 12"/>
          <p:cNvSpPr>
            <a:spLocks noGrp="1"/>
          </p:cNvSpPr>
          <p:nvPr>
            <p:ph type="body" sz="quarter" idx="13" hasCustomPrompt="1"/>
          </p:nvPr>
        </p:nvSpPr>
        <p:spPr>
          <a:xfrm>
            <a:off x="600860" y="3870478"/>
            <a:ext cx="5277477" cy="1830413"/>
          </a:xfrm>
          <a:prstGeom prst="rect">
            <a:avLst/>
          </a:prstGeom>
        </p:spPr>
        <p:txBody>
          <a:bodyPr>
            <a:noAutofit/>
          </a:bodyPr>
          <a:lstStyle>
            <a:lvl1pPr>
              <a:lnSpc>
                <a:spcPct val="100000"/>
              </a:lnSpc>
              <a:spcBef>
                <a:spcPts val="535"/>
              </a:spcBef>
              <a:defRPr sz="1465"/>
            </a:lvl1pPr>
            <a:lvl2pPr>
              <a:lnSpc>
                <a:spcPct val="100000"/>
              </a:lnSpc>
              <a:spcBef>
                <a:spcPts val="535"/>
              </a:spcBef>
              <a:defRPr sz="1465"/>
            </a:lvl2pPr>
            <a:lvl3pPr>
              <a:lnSpc>
                <a:spcPct val="100000"/>
              </a:lnSpc>
              <a:spcBef>
                <a:spcPts val="535"/>
              </a:spcBef>
              <a:defRPr sz="1465"/>
            </a:lvl3pPr>
            <a:lvl4pPr>
              <a:lnSpc>
                <a:spcPct val="100000"/>
              </a:lnSpc>
              <a:spcBef>
                <a:spcPts val="535"/>
              </a:spcBef>
              <a:defRPr sz="1465"/>
            </a:lvl4pPr>
            <a:lvl5pPr>
              <a:lnSpc>
                <a:spcPct val="100000"/>
              </a:lnSpc>
              <a:spcBef>
                <a:spcPts val="535"/>
              </a:spcBef>
              <a:defRPr sz="146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23" name="Text Placeholder 12"/>
          <p:cNvSpPr>
            <a:spLocks noGrp="1"/>
          </p:cNvSpPr>
          <p:nvPr>
            <p:ph type="body" sz="quarter" idx="14" hasCustomPrompt="1"/>
          </p:nvPr>
        </p:nvSpPr>
        <p:spPr>
          <a:xfrm>
            <a:off x="6329159" y="3870478"/>
            <a:ext cx="5261980" cy="1830413"/>
          </a:xfrm>
          <a:prstGeom prst="rect">
            <a:avLst/>
          </a:prstGeom>
        </p:spPr>
        <p:txBody>
          <a:bodyPr lIns="91440">
            <a:noAutofit/>
          </a:bodyPr>
          <a:lstStyle>
            <a:lvl1pPr>
              <a:lnSpc>
                <a:spcPct val="100000"/>
              </a:lnSpc>
              <a:spcBef>
                <a:spcPts val="535"/>
              </a:spcBef>
              <a:defRPr sz="1465" kern="1200"/>
            </a:lvl1pPr>
            <a:lvl2pPr>
              <a:lnSpc>
                <a:spcPct val="100000"/>
              </a:lnSpc>
              <a:spcBef>
                <a:spcPts val="535"/>
              </a:spcBef>
              <a:defRPr sz="1465"/>
            </a:lvl2pPr>
            <a:lvl3pPr>
              <a:lnSpc>
                <a:spcPct val="100000"/>
              </a:lnSpc>
              <a:spcBef>
                <a:spcPts val="535"/>
              </a:spcBef>
              <a:defRPr sz="1465" kern="1200"/>
            </a:lvl3pPr>
            <a:lvl4pPr>
              <a:lnSpc>
                <a:spcPct val="100000"/>
              </a:lnSpc>
              <a:spcBef>
                <a:spcPts val="535"/>
              </a:spcBef>
              <a:defRPr sz="1465" kern="1200"/>
            </a:lvl4pPr>
            <a:lvl5pPr>
              <a:lnSpc>
                <a:spcPct val="100000"/>
              </a:lnSpc>
              <a:spcBef>
                <a:spcPts val="535"/>
              </a:spcBef>
              <a:defRPr sz="1465" kern="12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adrant with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a:t>Click to Edit Title</a:t>
            </a:r>
            <a:endParaRPr lang="en-GB" noProof="0"/>
          </a:p>
        </p:txBody>
      </p:sp>
      <p:cxnSp>
        <p:nvCxnSpPr>
          <p:cNvPr id="5" name="Straight Connector 4"/>
          <p:cNvCxnSpPr/>
          <p:nvPr userDrawn="1"/>
        </p:nvCxnSpPr>
        <p:spPr>
          <a:xfrm>
            <a:off x="6096000" y="1578114"/>
            <a:ext cx="0" cy="4141575"/>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flipV="1">
            <a:off x="588344" y="3645163"/>
            <a:ext cx="11002797" cy="3733"/>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1" hasCustomPrompt="1"/>
          </p:nvPr>
        </p:nvSpPr>
        <p:spPr>
          <a:xfrm>
            <a:off x="600860" y="2009068"/>
            <a:ext cx="5277477" cy="1511013"/>
          </a:xfrm>
          <a:prstGeom prst="rect">
            <a:avLst/>
          </a:prstGeom>
        </p:spPr>
        <p:txBody>
          <a:bodyPr>
            <a:noAutofit/>
          </a:bodyPr>
          <a:lstStyle>
            <a:lvl1pPr>
              <a:lnSpc>
                <a:spcPct val="100000"/>
              </a:lnSpc>
              <a:defRPr sz="1465"/>
            </a:lvl1pPr>
            <a:lvl2pPr>
              <a:lnSpc>
                <a:spcPct val="100000"/>
              </a:lnSpc>
              <a:defRPr sz="1465"/>
            </a:lvl2pPr>
            <a:lvl3pPr>
              <a:lnSpc>
                <a:spcPct val="100000"/>
              </a:lnSpc>
              <a:defRPr sz="1465"/>
            </a:lvl3pPr>
            <a:lvl4pPr>
              <a:lnSpc>
                <a:spcPct val="100000"/>
              </a:lnSpc>
              <a:defRPr sz="1465"/>
            </a:lvl4pPr>
            <a:lvl5pPr>
              <a:lnSpc>
                <a:spcPct val="100000"/>
              </a:lnSpc>
              <a:defRPr sz="146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4" name="Slide Number Placeholder 3"/>
          <p:cNvSpPr>
            <a:spLocks noGrp="1"/>
          </p:cNvSpPr>
          <p:nvPr>
            <p:ph type="sldNum" sz="quarter" idx="15"/>
          </p:nvPr>
        </p:nvSpPr>
        <p:spPr/>
        <p:txBody>
          <a:bodyPr/>
          <a:lstStyle/>
          <a:p>
            <a:pPr fontAlgn="base">
              <a:spcAft>
                <a:spcPct val="0"/>
              </a:spcAft>
              <a:defRPr/>
            </a:pPr>
            <a:fld id="{4472AB7F-E8D0-4874-A9B8-335B68DC5F05}" type="slidenum">
              <a:rPr lang="en-GB" noProof="0" smtClean="0"/>
            </a:fld>
            <a:endParaRPr lang="en-GB" noProof="0" dirty="0"/>
          </a:p>
        </p:txBody>
      </p:sp>
      <p:sp>
        <p:nvSpPr>
          <p:cNvPr id="15" name="Text Placeholder 5"/>
          <p:cNvSpPr>
            <a:spLocks noGrp="1"/>
          </p:cNvSpPr>
          <p:nvPr>
            <p:ph type="body" sz="quarter" idx="21" hasCustomPrompt="1"/>
          </p:nvPr>
        </p:nvSpPr>
        <p:spPr>
          <a:xfrm>
            <a:off x="602273" y="1583703"/>
            <a:ext cx="5280403" cy="374821"/>
          </a:xfrm>
          <a:prstGeom prst="rect">
            <a:avLst/>
          </a:prstGeom>
        </p:spPr>
        <p:txBody>
          <a:bodyPr anchor="b" anchorCtr="0">
            <a:noAutofit/>
          </a:bodyPr>
          <a:lstStyle>
            <a:lvl1pPr marL="0" indent="0">
              <a:lnSpc>
                <a:spcPct val="100000"/>
              </a:lnSpc>
              <a:buFontTx/>
              <a:buNone/>
              <a:defRPr sz="1735" b="1" i="0"/>
            </a:lvl1pPr>
          </a:lstStyle>
          <a:p>
            <a:pPr lvl="0"/>
            <a:r>
              <a:rPr lang="en-GB" noProof="0"/>
              <a:t>Click to edit heading</a:t>
            </a:r>
            <a:endParaRPr lang="en-GB" noProof="0"/>
          </a:p>
        </p:txBody>
      </p:sp>
      <p:sp>
        <p:nvSpPr>
          <p:cNvPr id="26" name="Text Placeholder 12"/>
          <p:cNvSpPr>
            <a:spLocks noGrp="1"/>
          </p:cNvSpPr>
          <p:nvPr>
            <p:ph type="body" sz="quarter" idx="22" hasCustomPrompt="1"/>
          </p:nvPr>
        </p:nvSpPr>
        <p:spPr>
          <a:xfrm>
            <a:off x="6306880" y="2009068"/>
            <a:ext cx="5277477" cy="1511013"/>
          </a:xfrm>
          <a:prstGeom prst="rect">
            <a:avLst/>
          </a:prstGeom>
        </p:spPr>
        <p:txBody>
          <a:bodyPr>
            <a:noAutofit/>
          </a:bodyPr>
          <a:lstStyle>
            <a:lvl1pPr>
              <a:lnSpc>
                <a:spcPct val="100000"/>
              </a:lnSpc>
              <a:defRPr sz="1465"/>
            </a:lvl1pPr>
            <a:lvl2pPr>
              <a:lnSpc>
                <a:spcPct val="100000"/>
              </a:lnSpc>
              <a:defRPr sz="1465"/>
            </a:lvl2pPr>
            <a:lvl3pPr>
              <a:lnSpc>
                <a:spcPct val="100000"/>
              </a:lnSpc>
              <a:defRPr sz="1465"/>
            </a:lvl3pPr>
            <a:lvl4pPr>
              <a:lnSpc>
                <a:spcPct val="100000"/>
              </a:lnSpc>
              <a:defRPr sz="1465"/>
            </a:lvl4pPr>
            <a:lvl5pPr>
              <a:lnSpc>
                <a:spcPct val="100000"/>
              </a:lnSpc>
              <a:defRPr sz="146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27" name="Text Placeholder 5"/>
          <p:cNvSpPr>
            <a:spLocks noGrp="1"/>
          </p:cNvSpPr>
          <p:nvPr>
            <p:ph type="body" sz="quarter" idx="23" hasCustomPrompt="1"/>
          </p:nvPr>
        </p:nvSpPr>
        <p:spPr>
          <a:xfrm>
            <a:off x="6308293" y="1583703"/>
            <a:ext cx="5280403" cy="374821"/>
          </a:xfrm>
          <a:prstGeom prst="rect">
            <a:avLst/>
          </a:prstGeom>
        </p:spPr>
        <p:txBody>
          <a:bodyPr anchor="b" anchorCtr="0">
            <a:noAutofit/>
          </a:bodyPr>
          <a:lstStyle>
            <a:lvl1pPr marL="0" indent="0">
              <a:lnSpc>
                <a:spcPct val="100000"/>
              </a:lnSpc>
              <a:buFontTx/>
              <a:buNone/>
              <a:defRPr sz="1735" b="1" i="0"/>
            </a:lvl1pPr>
          </a:lstStyle>
          <a:p>
            <a:pPr lvl="0"/>
            <a:r>
              <a:rPr lang="en-GB" noProof="0"/>
              <a:t>Click to edit heading</a:t>
            </a:r>
            <a:endParaRPr lang="en-GB" noProof="0"/>
          </a:p>
        </p:txBody>
      </p:sp>
      <p:sp>
        <p:nvSpPr>
          <p:cNvPr id="28" name="Text Placeholder 12"/>
          <p:cNvSpPr>
            <a:spLocks noGrp="1"/>
          </p:cNvSpPr>
          <p:nvPr>
            <p:ph type="body" sz="quarter" idx="24" hasCustomPrompt="1"/>
          </p:nvPr>
        </p:nvSpPr>
        <p:spPr>
          <a:xfrm>
            <a:off x="600860" y="4205271"/>
            <a:ext cx="5277477" cy="1511013"/>
          </a:xfrm>
          <a:prstGeom prst="rect">
            <a:avLst/>
          </a:prstGeom>
        </p:spPr>
        <p:txBody>
          <a:bodyPr>
            <a:noAutofit/>
          </a:bodyPr>
          <a:lstStyle>
            <a:lvl1pPr>
              <a:lnSpc>
                <a:spcPct val="100000"/>
              </a:lnSpc>
              <a:defRPr sz="1465"/>
            </a:lvl1pPr>
            <a:lvl2pPr>
              <a:lnSpc>
                <a:spcPct val="100000"/>
              </a:lnSpc>
              <a:defRPr sz="1465"/>
            </a:lvl2pPr>
            <a:lvl3pPr>
              <a:lnSpc>
                <a:spcPct val="100000"/>
              </a:lnSpc>
              <a:defRPr sz="1465"/>
            </a:lvl3pPr>
            <a:lvl4pPr>
              <a:lnSpc>
                <a:spcPct val="100000"/>
              </a:lnSpc>
              <a:defRPr sz="1465"/>
            </a:lvl4pPr>
            <a:lvl5pPr>
              <a:lnSpc>
                <a:spcPct val="100000"/>
              </a:lnSpc>
              <a:defRPr sz="146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29" name="Text Placeholder 5"/>
          <p:cNvSpPr>
            <a:spLocks noGrp="1"/>
          </p:cNvSpPr>
          <p:nvPr>
            <p:ph type="body" sz="quarter" idx="25" hasCustomPrompt="1"/>
          </p:nvPr>
        </p:nvSpPr>
        <p:spPr>
          <a:xfrm>
            <a:off x="602273" y="3779906"/>
            <a:ext cx="5280403" cy="374821"/>
          </a:xfrm>
          <a:prstGeom prst="rect">
            <a:avLst/>
          </a:prstGeom>
        </p:spPr>
        <p:txBody>
          <a:bodyPr anchor="b" anchorCtr="0">
            <a:noAutofit/>
          </a:bodyPr>
          <a:lstStyle>
            <a:lvl1pPr marL="0" indent="0">
              <a:lnSpc>
                <a:spcPct val="100000"/>
              </a:lnSpc>
              <a:buFontTx/>
              <a:buNone/>
              <a:defRPr sz="1735" b="1" i="0"/>
            </a:lvl1pPr>
          </a:lstStyle>
          <a:p>
            <a:pPr lvl="0"/>
            <a:r>
              <a:rPr lang="en-GB" noProof="0"/>
              <a:t>Click to edit heading</a:t>
            </a:r>
            <a:endParaRPr lang="en-GB" noProof="0"/>
          </a:p>
        </p:txBody>
      </p:sp>
      <p:sp>
        <p:nvSpPr>
          <p:cNvPr id="30" name="Text Placeholder 12"/>
          <p:cNvSpPr>
            <a:spLocks noGrp="1"/>
          </p:cNvSpPr>
          <p:nvPr>
            <p:ph type="body" sz="quarter" idx="26" hasCustomPrompt="1"/>
          </p:nvPr>
        </p:nvSpPr>
        <p:spPr>
          <a:xfrm>
            <a:off x="6306880" y="4205271"/>
            <a:ext cx="5277477" cy="1511013"/>
          </a:xfrm>
          <a:prstGeom prst="rect">
            <a:avLst/>
          </a:prstGeom>
        </p:spPr>
        <p:txBody>
          <a:bodyPr>
            <a:noAutofit/>
          </a:bodyPr>
          <a:lstStyle>
            <a:lvl1pPr>
              <a:lnSpc>
                <a:spcPct val="100000"/>
              </a:lnSpc>
              <a:defRPr sz="1465"/>
            </a:lvl1pPr>
            <a:lvl2pPr>
              <a:lnSpc>
                <a:spcPct val="100000"/>
              </a:lnSpc>
              <a:defRPr sz="1465"/>
            </a:lvl2pPr>
            <a:lvl3pPr>
              <a:lnSpc>
                <a:spcPct val="100000"/>
              </a:lnSpc>
              <a:defRPr sz="1465"/>
            </a:lvl3pPr>
            <a:lvl4pPr>
              <a:lnSpc>
                <a:spcPct val="100000"/>
              </a:lnSpc>
              <a:defRPr sz="1465"/>
            </a:lvl4pPr>
            <a:lvl5pPr>
              <a:lnSpc>
                <a:spcPct val="100000"/>
              </a:lnSpc>
              <a:defRPr sz="146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31" name="Text Placeholder 5"/>
          <p:cNvSpPr>
            <a:spLocks noGrp="1"/>
          </p:cNvSpPr>
          <p:nvPr>
            <p:ph type="body" sz="quarter" idx="27" hasCustomPrompt="1"/>
          </p:nvPr>
        </p:nvSpPr>
        <p:spPr>
          <a:xfrm>
            <a:off x="6308293" y="3779906"/>
            <a:ext cx="5280403" cy="374821"/>
          </a:xfrm>
          <a:prstGeom prst="rect">
            <a:avLst/>
          </a:prstGeom>
        </p:spPr>
        <p:txBody>
          <a:bodyPr anchor="b" anchorCtr="0">
            <a:noAutofit/>
          </a:bodyPr>
          <a:lstStyle>
            <a:lvl1pPr marL="0" indent="0">
              <a:lnSpc>
                <a:spcPct val="100000"/>
              </a:lnSpc>
              <a:buFontTx/>
              <a:buNone/>
              <a:defRPr sz="1735" b="1" i="0"/>
            </a:lvl1pPr>
          </a:lstStyle>
          <a:p>
            <a:pPr lvl="0"/>
            <a:r>
              <a:rPr lang="en-GB" noProof="0"/>
              <a:t>Click to edit heading</a:t>
            </a:r>
            <a:endParaRPr lang="en-GB"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tegories Horizontal">
    <p:spTree>
      <p:nvGrpSpPr>
        <p:cNvPr id="1" name=""/>
        <p:cNvGrpSpPr/>
        <p:nvPr/>
      </p:nvGrpSpPr>
      <p:grpSpPr>
        <a:xfrm>
          <a:off x="0" y="0"/>
          <a:ext cx="0" cy="0"/>
          <a:chOff x="0" y="0"/>
          <a:chExt cx="0" cy="0"/>
        </a:xfrm>
      </p:grpSpPr>
      <p:sp>
        <p:nvSpPr>
          <p:cNvPr id="16" name="Text Placeholder 15"/>
          <p:cNvSpPr>
            <a:spLocks noGrp="1"/>
          </p:cNvSpPr>
          <p:nvPr>
            <p:ph type="body" sz="quarter" idx="17" hasCustomPrompt="1"/>
          </p:nvPr>
        </p:nvSpPr>
        <p:spPr>
          <a:xfrm>
            <a:off x="601704" y="1771146"/>
            <a:ext cx="4061841" cy="971109"/>
          </a:xfrm>
          <a:prstGeom prst="rect">
            <a:avLst/>
          </a:prstGeom>
          <a:solidFill>
            <a:schemeClr val="tx2"/>
          </a:solidFill>
        </p:spPr>
        <p:txBody>
          <a:bodyPr anchor="ctr" anchorCtr="1"/>
          <a:lstStyle>
            <a:lvl1pPr marL="0" indent="0" algn="ctr">
              <a:lnSpc>
                <a:spcPct val="100000"/>
              </a:lnSpc>
              <a:buFontTx/>
              <a:buNone/>
              <a:defRPr sz="2000" b="1" i="0">
                <a:solidFill>
                  <a:schemeClr val="bg1"/>
                </a:solidFill>
              </a:defRPr>
            </a:lvl1pPr>
          </a:lstStyle>
          <a:p>
            <a:pPr lvl="0"/>
            <a:r>
              <a:rPr lang="en-GB" noProof="0"/>
              <a:t>Click to edit text</a:t>
            </a:r>
            <a:endParaRPr lang="en-GB" noProof="0"/>
          </a:p>
        </p:txBody>
      </p:sp>
      <p:sp>
        <p:nvSpPr>
          <p:cNvPr id="2" name="Title 1"/>
          <p:cNvSpPr>
            <a:spLocks noGrp="1"/>
          </p:cNvSpPr>
          <p:nvPr>
            <p:ph type="title" hasCustomPrompt="1"/>
          </p:nvPr>
        </p:nvSpPr>
        <p:spPr/>
        <p:txBody>
          <a:bodyPr/>
          <a:lstStyle/>
          <a:p>
            <a:r>
              <a:rPr lang="en-GB" noProof="0"/>
              <a:t>Click to Edit Title</a:t>
            </a:r>
            <a:endParaRPr lang="en-GB" noProof="0"/>
          </a:p>
        </p:txBody>
      </p:sp>
      <p:sp>
        <p:nvSpPr>
          <p:cNvPr id="4" name="Slide Number Placeholder 3"/>
          <p:cNvSpPr>
            <a:spLocks noGrp="1"/>
          </p:cNvSpPr>
          <p:nvPr>
            <p:ph type="sldNum" sz="quarter" idx="20"/>
          </p:nvPr>
        </p:nvSpPr>
        <p:spPr/>
        <p:txBody>
          <a:bodyPr/>
          <a:lstStyle/>
          <a:p>
            <a:pPr fontAlgn="base">
              <a:spcAft>
                <a:spcPct val="0"/>
              </a:spcAft>
              <a:defRPr/>
            </a:pPr>
            <a:fld id="{4472AB7F-E8D0-4874-A9B8-335B68DC5F05}" type="slidenum">
              <a:rPr lang="en-GB" noProof="0" smtClean="0"/>
            </a:fld>
            <a:endParaRPr lang="en-GB" noProof="0" dirty="0"/>
          </a:p>
        </p:txBody>
      </p:sp>
      <p:sp>
        <p:nvSpPr>
          <p:cNvPr id="21" name="Text Placeholder 11"/>
          <p:cNvSpPr>
            <a:spLocks noGrp="1"/>
          </p:cNvSpPr>
          <p:nvPr>
            <p:ph type="body" sz="quarter" idx="21" hasCustomPrompt="1"/>
          </p:nvPr>
        </p:nvSpPr>
        <p:spPr>
          <a:xfrm>
            <a:off x="5107093" y="1665377"/>
            <a:ext cx="6479680" cy="1223156"/>
          </a:xfrm>
          <a:prstGeom prst="rect">
            <a:avLst/>
          </a:prstGeom>
        </p:spPr>
        <p:txBody>
          <a:bodyPr>
            <a:noAutofit/>
          </a:bodyPr>
          <a:lstStyle>
            <a:lvl1pPr>
              <a:defRPr sz="1600"/>
            </a:lvl1pPr>
          </a:lstStyle>
          <a:p>
            <a:pPr lvl="0"/>
            <a:r>
              <a:rPr lang="en-GB" noProof="0"/>
              <a:t>Add text here</a:t>
            </a:r>
            <a:endParaRPr lang="en-GB" noProof="0"/>
          </a:p>
          <a:p>
            <a:pPr lvl="0"/>
            <a:endParaRPr lang="en-GB" noProof="0"/>
          </a:p>
        </p:txBody>
      </p:sp>
      <p:sp>
        <p:nvSpPr>
          <p:cNvPr id="10" name="Text Placeholder 15"/>
          <p:cNvSpPr>
            <a:spLocks noGrp="1"/>
          </p:cNvSpPr>
          <p:nvPr>
            <p:ph type="body" sz="quarter" idx="22" hasCustomPrompt="1"/>
          </p:nvPr>
        </p:nvSpPr>
        <p:spPr>
          <a:xfrm>
            <a:off x="601704" y="3183719"/>
            <a:ext cx="4061841" cy="971109"/>
          </a:xfrm>
          <a:prstGeom prst="rect">
            <a:avLst/>
          </a:prstGeom>
          <a:solidFill>
            <a:schemeClr val="tx2"/>
          </a:solidFill>
        </p:spPr>
        <p:txBody>
          <a:bodyPr anchor="ctr" anchorCtr="1"/>
          <a:lstStyle>
            <a:lvl1pPr marL="0" indent="0" algn="ctr">
              <a:lnSpc>
                <a:spcPct val="100000"/>
              </a:lnSpc>
              <a:buFontTx/>
              <a:buNone/>
              <a:defRPr sz="2000" b="1" i="0">
                <a:solidFill>
                  <a:schemeClr val="bg1"/>
                </a:solidFill>
              </a:defRPr>
            </a:lvl1pPr>
          </a:lstStyle>
          <a:p>
            <a:pPr lvl="0"/>
            <a:r>
              <a:rPr lang="en-GB" noProof="0"/>
              <a:t>Click to edit text</a:t>
            </a:r>
            <a:endParaRPr lang="en-GB" noProof="0"/>
          </a:p>
        </p:txBody>
      </p:sp>
      <p:sp>
        <p:nvSpPr>
          <p:cNvPr id="11" name="Text Placeholder 11"/>
          <p:cNvSpPr>
            <a:spLocks noGrp="1"/>
          </p:cNvSpPr>
          <p:nvPr>
            <p:ph type="body" sz="quarter" idx="23" hasCustomPrompt="1"/>
          </p:nvPr>
        </p:nvSpPr>
        <p:spPr>
          <a:xfrm>
            <a:off x="5107093" y="3077950"/>
            <a:ext cx="6479680" cy="1223156"/>
          </a:xfrm>
          <a:prstGeom prst="rect">
            <a:avLst/>
          </a:prstGeom>
        </p:spPr>
        <p:txBody>
          <a:bodyPr>
            <a:noAutofit/>
          </a:bodyPr>
          <a:lstStyle>
            <a:lvl1pPr>
              <a:defRPr sz="1600"/>
            </a:lvl1pPr>
          </a:lstStyle>
          <a:p>
            <a:pPr lvl="0"/>
            <a:r>
              <a:rPr lang="en-GB" noProof="0"/>
              <a:t>Add text here</a:t>
            </a:r>
            <a:endParaRPr lang="en-GB" noProof="0"/>
          </a:p>
          <a:p>
            <a:pPr lvl="0"/>
            <a:endParaRPr lang="en-GB" noProof="0"/>
          </a:p>
        </p:txBody>
      </p:sp>
      <p:sp>
        <p:nvSpPr>
          <p:cNvPr id="12" name="Text Placeholder 15"/>
          <p:cNvSpPr>
            <a:spLocks noGrp="1"/>
          </p:cNvSpPr>
          <p:nvPr>
            <p:ph type="body" sz="quarter" idx="24" hasCustomPrompt="1"/>
          </p:nvPr>
        </p:nvSpPr>
        <p:spPr>
          <a:xfrm>
            <a:off x="601704" y="4596292"/>
            <a:ext cx="4061841" cy="971109"/>
          </a:xfrm>
          <a:prstGeom prst="rect">
            <a:avLst/>
          </a:prstGeom>
          <a:solidFill>
            <a:schemeClr val="tx2"/>
          </a:solidFill>
        </p:spPr>
        <p:txBody>
          <a:bodyPr anchor="ctr" anchorCtr="1"/>
          <a:lstStyle>
            <a:lvl1pPr marL="0" indent="0" algn="ctr">
              <a:lnSpc>
                <a:spcPct val="100000"/>
              </a:lnSpc>
              <a:buFontTx/>
              <a:buNone/>
              <a:defRPr sz="2000" b="1" i="0">
                <a:solidFill>
                  <a:schemeClr val="bg1"/>
                </a:solidFill>
              </a:defRPr>
            </a:lvl1pPr>
          </a:lstStyle>
          <a:p>
            <a:pPr lvl="0"/>
            <a:r>
              <a:rPr lang="en-GB" noProof="0"/>
              <a:t>Click to edit text</a:t>
            </a:r>
            <a:endParaRPr lang="en-GB" noProof="0"/>
          </a:p>
        </p:txBody>
      </p:sp>
      <p:sp>
        <p:nvSpPr>
          <p:cNvPr id="15" name="Text Placeholder 11"/>
          <p:cNvSpPr>
            <a:spLocks noGrp="1"/>
          </p:cNvSpPr>
          <p:nvPr>
            <p:ph type="body" sz="quarter" idx="25" hasCustomPrompt="1"/>
          </p:nvPr>
        </p:nvSpPr>
        <p:spPr>
          <a:xfrm>
            <a:off x="5107093" y="4490523"/>
            <a:ext cx="6479680" cy="1223156"/>
          </a:xfrm>
          <a:prstGeom prst="rect">
            <a:avLst/>
          </a:prstGeom>
        </p:spPr>
        <p:txBody>
          <a:bodyPr>
            <a:noAutofit/>
          </a:bodyPr>
          <a:lstStyle>
            <a:lvl1pPr>
              <a:defRPr sz="1600"/>
            </a:lvl1pPr>
          </a:lstStyle>
          <a:p>
            <a:pPr lvl="0"/>
            <a:r>
              <a:rPr lang="en-GB" noProof="0"/>
              <a:t>Add text here</a:t>
            </a:r>
            <a:endParaRPr lang="en-GB" noProof="0"/>
          </a:p>
          <a:p>
            <a:pPr lvl="0"/>
            <a:endParaRPr lang="en-GB"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ies Vertical">
    <p:spTree>
      <p:nvGrpSpPr>
        <p:cNvPr id="1" name=""/>
        <p:cNvGrpSpPr/>
        <p:nvPr/>
      </p:nvGrpSpPr>
      <p:grpSpPr>
        <a:xfrm>
          <a:off x="0" y="0"/>
          <a:ext cx="0" cy="0"/>
          <a:chOff x="0" y="0"/>
          <a:chExt cx="0" cy="0"/>
        </a:xfrm>
      </p:grpSpPr>
      <p:sp>
        <p:nvSpPr>
          <p:cNvPr id="12" name="Text Placeholder 15"/>
          <p:cNvSpPr>
            <a:spLocks noGrp="1"/>
          </p:cNvSpPr>
          <p:nvPr>
            <p:ph type="body" sz="quarter" idx="17" hasCustomPrompt="1"/>
          </p:nvPr>
        </p:nvSpPr>
        <p:spPr>
          <a:xfrm>
            <a:off x="599242" y="1567520"/>
            <a:ext cx="5265589" cy="802640"/>
          </a:xfrm>
          <a:prstGeom prst="rect">
            <a:avLst/>
          </a:prstGeom>
          <a:solidFill>
            <a:schemeClr val="tx2"/>
          </a:solidFill>
        </p:spPr>
        <p:txBody>
          <a:bodyPr anchor="ctr" anchorCtr="1"/>
          <a:lstStyle>
            <a:lvl1pPr marL="0" indent="0" algn="ctr">
              <a:lnSpc>
                <a:spcPct val="100000"/>
              </a:lnSpc>
              <a:buFontTx/>
              <a:buNone/>
              <a:defRPr sz="2000" b="1" i="0">
                <a:solidFill>
                  <a:schemeClr val="bg1"/>
                </a:solidFill>
              </a:defRPr>
            </a:lvl1pPr>
          </a:lstStyle>
          <a:p>
            <a:pPr lvl="0"/>
            <a:r>
              <a:rPr lang="en-GB" noProof="0"/>
              <a:t>Click to edit text</a:t>
            </a:r>
            <a:endParaRPr lang="en-GB" noProof="0"/>
          </a:p>
        </p:txBody>
      </p:sp>
      <p:sp>
        <p:nvSpPr>
          <p:cNvPr id="2" name="Title 1"/>
          <p:cNvSpPr>
            <a:spLocks noGrp="1"/>
          </p:cNvSpPr>
          <p:nvPr>
            <p:ph type="title" hasCustomPrompt="1"/>
          </p:nvPr>
        </p:nvSpPr>
        <p:spPr/>
        <p:txBody>
          <a:bodyPr/>
          <a:lstStyle/>
          <a:p>
            <a:r>
              <a:rPr lang="en-GB" noProof="0"/>
              <a:t>Click to Edit Title</a:t>
            </a:r>
            <a:endParaRPr lang="en-GB" noProof="0"/>
          </a:p>
        </p:txBody>
      </p:sp>
      <p:sp>
        <p:nvSpPr>
          <p:cNvPr id="19" name="Text Placeholder 12"/>
          <p:cNvSpPr>
            <a:spLocks noGrp="1"/>
          </p:cNvSpPr>
          <p:nvPr>
            <p:ph type="body" sz="quarter" idx="11" hasCustomPrompt="1"/>
          </p:nvPr>
        </p:nvSpPr>
        <p:spPr>
          <a:xfrm>
            <a:off x="594965" y="2471040"/>
            <a:ext cx="5276896" cy="1918080"/>
          </a:xfrm>
          <a:prstGeom prst="rect">
            <a:avLst/>
          </a:prstGeom>
        </p:spPr>
        <p:txBody>
          <a:bodyPr>
            <a:noAutofit/>
          </a:bodyPr>
          <a:lstStyle>
            <a:lvl1pPr>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4" name="Slide Number Placeholder 3"/>
          <p:cNvSpPr>
            <a:spLocks noGrp="1"/>
          </p:cNvSpPr>
          <p:nvPr>
            <p:ph type="sldNum" sz="quarter" idx="23"/>
          </p:nvPr>
        </p:nvSpPr>
        <p:spPr/>
        <p:txBody>
          <a:bodyPr/>
          <a:lstStyle/>
          <a:p>
            <a:pPr fontAlgn="base">
              <a:spcAft>
                <a:spcPct val="0"/>
              </a:spcAft>
              <a:defRPr/>
            </a:pPr>
            <a:fld id="{4472AB7F-E8D0-4874-A9B8-335B68DC5F05}" type="slidenum">
              <a:rPr lang="en-GB" noProof="0" smtClean="0"/>
            </a:fld>
            <a:endParaRPr lang="en-GB" noProof="0" dirty="0"/>
          </a:p>
        </p:txBody>
      </p:sp>
      <p:sp>
        <p:nvSpPr>
          <p:cNvPr id="10" name="Text Placeholder 5"/>
          <p:cNvSpPr>
            <a:spLocks noGrp="1"/>
          </p:cNvSpPr>
          <p:nvPr>
            <p:ph type="body" sz="quarter" idx="26" hasCustomPrompt="1"/>
          </p:nvPr>
        </p:nvSpPr>
        <p:spPr>
          <a:xfrm>
            <a:off x="596981" y="4568535"/>
            <a:ext cx="10995323" cy="1282231"/>
          </a:xfrm>
          <a:prstGeom prst="rect">
            <a:avLst/>
          </a:prstGeom>
        </p:spPr>
        <p:txBody>
          <a:bodyPr>
            <a:noAutofit/>
          </a:bodyPr>
          <a:lstStyle>
            <a:lvl1pPr marL="0" marR="0" indent="0" algn="l" defTabSz="609600" rtl="0" eaLnBrk="1" fontAlgn="base" latinLnBrk="0" hangingPunct="1">
              <a:lnSpc>
                <a:spcPct val="100000"/>
              </a:lnSpc>
              <a:spcBef>
                <a:spcPct val="20000"/>
              </a:spcBef>
              <a:spcAft>
                <a:spcPct val="0"/>
              </a:spcAft>
              <a:buClr>
                <a:schemeClr val="accent1"/>
              </a:buClr>
              <a:buSzTx/>
              <a:buFontTx/>
              <a:buNone/>
              <a:defRPr sz="2400" b="1" i="0">
                <a:solidFill>
                  <a:schemeClr val="accent1"/>
                </a:solidFill>
              </a:defRPr>
            </a:lvl1pPr>
          </a:lstStyle>
          <a:p>
            <a:pPr lvl="0"/>
            <a:r>
              <a:rPr lang="en-GB" noProof="0"/>
              <a:t>Click to edit text. Conclusion or summary based on the two boxes above may go here. The text in the box may be up to three lines in this space.</a:t>
            </a:r>
            <a:endParaRPr lang="en-GB" noProof="0"/>
          </a:p>
        </p:txBody>
      </p:sp>
      <p:sp>
        <p:nvSpPr>
          <p:cNvPr id="15" name="Text Placeholder 15"/>
          <p:cNvSpPr>
            <a:spLocks noGrp="1"/>
          </p:cNvSpPr>
          <p:nvPr>
            <p:ph type="body" sz="quarter" idx="27" hasCustomPrompt="1"/>
          </p:nvPr>
        </p:nvSpPr>
        <p:spPr>
          <a:xfrm>
            <a:off x="6316508" y="1567520"/>
            <a:ext cx="5265589" cy="802640"/>
          </a:xfrm>
          <a:prstGeom prst="rect">
            <a:avLst/>
          </a:prstGeom>
          <a:solidFill>
            <a:schemeClr val="tx2"/>
          </a:solidFill>
        </p:spPr>
        <p:txBody>
          <a:bodyPr anchor="ctr" anchorCtr="1"/>
          <a:lstStyle>
            <a:lvl1pPr marL="0" indent="0" algn="ctr">
              <a:lnSpc>
                <a:spcPct val="100000"/>
              </a:lnSpc>
              <a:buFontTx/>
              <a:buNone/>
              <a:defRPr sz="2000" b="1" i="0">
                <a:solidFill>
                  <a:schemeClr val="bg1"/>
                </a:solidFill>
              </a:defRPr>
            </a:lvl1pPr>
          </a:lstStyle>
          <a:p>
            <a:pPr lvl="0"/>
            <a:r>
              <a:rPr lang="en-GB" noProof="0"/>
              <a:t>Click to edit text</a:t>
            </a:r>
            <a:endParaRPr lang="en-GB" noProof="0"/>
          </a:p>
        </p:txBody>
      </p:sp>
      <p:sp>
        <p:nvSpPr>
          <p:cNvPr id="16" name="Text Placeholder 12"/>
          <p:cNvSpPr>
            <a:spLocks noGrp="1"/>
          </p:cNvSpPr>
          <p:nvPr>
            <p:ph type="body" sz="quarter" idx="28" hasCustomPrompt="1"/>
          </p:nvPr>
        </p:nvSpPr>
        <p:spPr>
          <a:xfrm>
            <a:off x="6312232" y="2471040"/>
            <a:ext cx="5276896" cy="1918080"/>
          </a:xfrm>
          <a:prstGeom prst="rect">
            <a:avLst/>
          </a:prstGeom>
        </p:spPr>
        <p:txBody>
          <a:bodyPr>
            <a:noAutofit/>
          </a:bodyPr>
          <a:lstStyle>
            <a:lvl1pPr>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a:t>Click to Edit Title</a:t>
            </a:r>
            <a:endParaRPr lang="en-GB" noProof="0"/>
          </a:p>
        </p:txBody>
      </p:sp>
      <p:sp>
        <p:nvSpPr>
          <p:cNvPr id="26" name="Text Placeholder 12"/>
          <p:cNvSpPr>
            <a:spLocks noGrp="1"/>
          </p:cNvSpPr>
          <p:nvPr>
            <p:ph type="body" sz="quarter" idx="21" hasCustomPrompt="1"/>
          </p:nvPr>
        </p:nvSpPr>
        <p:spPr>
          <a:xfrm>
            <a:off x="9053103" y="2471043"/>
            <a:ext cx="2524125" cy="3389236"/>
          </a:xfrm>
          <a:prstGeom prst="rect">
            <a:avLst/>
          </a:prstGeom>
        </p:spPr>
        <p:txBody>
          <a:bodyPr>
            <a:noAutofit/>
          </a:bodyPr>
          <a:lstStyle>
            <a:lvl1pPr marL="0" indent="-182880">
              <a:lnSpc>
                <a:spcPct val="100000"/>
              </a:lnSpc>
              <a:buClr>
                <a:schemeClr val="accent4"/>
              </a:buClr>
              <a:defRPr sz="1200"/>
            </a:lvl1pPr>
            <a:lvl2pPr marL="360045" indent="-182245">
              <a:lnSpc>
                <a:spcPct val="100000"/>
              </a:lnSpc>
              <a:buClr>
                <a:schemeClr val="accent4"/>
              </a:buClr>
              <a:defRPr sz="1200"/>
            </a:lvl2pPr>
            <a:lvl3pPr marL="480060" indent="-182245" algn="l">
              <a:lnSpc>
                <a:spcPct val="100000"/>
              </a:lnSpc>
              <a:buClr>
                <a:schemeClr val="accent4"/>
              </a:buClr>
              <a:defRPr sz="1200"/>
            </a:lvl3pPr>
            <a:lvl4pPr marL="681355" indent="-182245">
              <a:lnSpc>
                <a:spcPct val="100000"/>
              </a:lnSpc>
              <a:buClr>
                <a:schemeClr val="accent4"/>
              </a:buClr>
              <a:defRPr sz="1200"/>
            </a:lvl4pPr>
            <a:lvl5pPr marL="873760" indent="-182245">
              <a:lnSpc>
                <a:spcPct val="100000"/>
              </a:lnSpc>
              <a:buClr>
                <a:schemeClr val="accent4"/>
              </a:buClr>
              <a:defRPr sz="12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a:p>
            <a:pPr lvl="0"/>
            <a:endParaRPr lang="en-GB" noProof="0"/>
          </a:p>
        </p:txBody>
      </p:sp>
      <p:sp>
        <p:nvSpPr>
          <p:cNvPr id="4" name="Slide Number Placeholder 3"/>
          <p:cNvSpPr>
            <a:spLocks noGrp="1"/>
          </p:cNvSpPr>
          <p:nvPr>
            <p:ph type="sldNum" sz="quarter" idx="22"/>
          </p:nvPr>
        </p:nvSpPr>
        <p:spPr/>
        <p:txBody>
          <a:bodyPr/>
          <a:lstStyle/>
          <a:p>
            <a:pPr fontAlgn="base">
              <a:spcAft>
                <a:spcPct val="0"/>
              </a:spcAft>
              <a:defRPr/>
            </a:pPr>
            <a:fld id="{4472AB7F-E8D0-4874-A9B8-335B68DC5F05}" type="slidenum">
              <a:rPr lang="en-GB" noProof="0" smtClean="0"/>
            </a:fld>
            <a:endParaRPr lang="en-GB" noProof="0" dirty="0"/>
          </a:p>
        </p:txBody>
      </p:sp>
      <p:sp>
        <p:nvSpPr>
          <p:cNvPr id="17" name="Text Placeholder 15"/>
          <p:cNvSpPr>
            <a:spLocks noGrp="1"/>
          </p:cNvSpPr>
          <p:nvPr>
            <p:ph type="body" sz="quarter" idx="23" hasCustomPrompt="1"/>
          </p:nvPr>
        </p:nvSpPr>
        <p:spPr>
          <a:xfrm>
            <a:off x="599708" y="1567520"/>
            <a:ext cx="2522065" cy="802640"/>
          </a:xfrm>
          <a:prstGeom prst="rect">
            <a:avLst/>
          </a:prstGeom>
          <a:solidFill>
            <a:schemeClr val="accent3"/>
          </a:solidFill>
        </p:spPr>
        <p:txBody>
          <a:bodyPr anchor="ctr" anchorCtr="1"/>
          <a:lstStyle>
            <a:lvl1pPr marL="0" indent="0" algn="ctr">
              <a:buFontTx/>
              <a:buNone/>
              <a:defRPr sz="1465" b="1" i="0">
                <a:solidFill>
                  <a:schemeClr val="bg1"/>
                </a:solidFill>
              </a:defRPr>
            </a:lvl1pPr>
          </a:lstStyle>
          <a:p>
            <a:pPr lvl="0"/>
            <a:r>
              <a:rPr lang="en-GB" noProof="0"/>
              <a:t>Click to </a:t>
            </a:r>
            <a:br>
              <a:rPr lang="en-GB" noProof="0"/>
            </a:br>
            <a:r>
              <a:rPr lang="en-GB" noProof="0"/>
              <a:t>edit title</a:t>
            </a:r>
            <a:endParaRPr lang="en-GB" noProof="0"/>
          </a:p>
        </p:txBody>
      </p:sp>
      <p:sp>
        <p:nvSpPr>
          <p:cNvPr id="33" name="Text Placeholder 12"/>
          <p:cNvSpPr>
            <a:spLocks noGrp="1"/>
          </p:cNvSpPr>
          <p:nvPr>
            <p:ph type="body" sz="quarter" idx="28" hasCustomPrompt="1"/>
          </p:nvPr>
        </p:nvSpPr>
        <p:spPr>
          <a:xfrm>
            <a:off x="6121019" y="2471043"/>
            <a:ext cx="2524125" cy="3389236"/>
          </a:xfrm>
          <a:prstGeom prst="rect">
            <a:avLst/>
          </a:prstGeom>
        </p:spPr>
        <p:txBody>
          <a:bodyPr>
            <a:noAutofit/>
          </a:bodyPr>
          <a:lstStyle>
            <a:lvl1pPr marL="0" indent="-182880">
              <a:lnSpc>
                <a:spcPct val="100000"/>
              </a:lnSpc>
              <a:buClr>
                <a:schemeClr val="accent2"/>
              </a:buClr>
              <a:defRPr sz="1200"/>
            </a:lvl1pPr>
            <a:lvl2pPr marL="360045" indent="-182245">
              <a:lnSpc>
                <a:spcPct val="100000"/>
              </a:lnSpc>
              <a:buClr>
                <a:schemeClr val="accent2"/>
              </a:buClr>
              <a:defRPr sz="1200"/>
            </a:lvl2pPr>
            <a:lvl3pPr marL="480060" indent="-182245" algn="l">
              <a:lnSpc>
                <a:spcPct val="100000"/>
              </a:lnSpc>
              <a:buClr>
                <a:schemeClr val="accent2"/>
              </a:buClr>
              <a:defRPr sz="1200"/>
            </a:lvl3pPr>
            <a:lvl4pPr marL="681355" indent="-182245">
              <a:lnSpc>
                <a:spcPct val="100000"/>
              </a:lnSpc>
              <a:buClr>
                <a:schemeClr val="accent2"/>
              </a:buClr>
              <a:defRPr sz="1200"/>
            </a:lvl4pPr>
            <a:lvl5pPr marL="873760" indent="-182245">
              <a:lnSpc>
                <a:spcPct val="100000"/>
              </a:lnSpc>
              <a:buClr>
                <a:schemeClr val="accent2"/>
              </a:buClr>
              <a:defRPr sz="12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a:p>
            <a:pPr lvl="0"/>
            <a:endParaRPr lang="en-GB" noProof="0"/>
          </a:p>
        </p:txBody>
      </p:sp>
      <p:sp>
        <p:nvSpPr>
          <p:cNvPr id="34" name="Text Placeholder 12"/>
          <p:cNvSpPr>
            <a:spLocks noGrp="1"/>
          </p:cNvSpPr>
          <p:nvPr>
            <p:ph type="body" sz="quarter" idx="29" hasCustomPrompt="1"/>
          </p:nvPr>
        </p:nvSpPr>
        <p:spPr>
          <a:xfrm>
            <a:off x="3360167" y="2471043"/>
            <a:ext cx="2524125" cy="3389236"/>
          </a:xfrm>
          <a:prstGeom prst="rect">
            <a:avLst/>
          </a:prstGeom>
        </p:spPr>
        <p:txBody>
          <a:bodyPr>
            <a:noAutofit/>
          </a:bodyPr>
          <a:lstStyle>
            <a:lvl1pPr marL="0" indent="-182880">
              <a:lnSpc>
                <a:spcPct val="100000"/>
              </a:lnSpc>
              <a:buClr>
                <a:schemeClr val="accent5"/>
              </a:buClr>
              <a:defRPr sz="1200"/>
            </a:lvl1pPr>
            <a:lvl2pPr marL="360045" indent="-182245">
              <a:lnSpc>
                <a:spcPct val="100000"/>
              </a:lnSpc>
              <a:buClr>
                <a:schemeClr val="accent5"/>
              </a:buClr>
              <a:defRPr sz="1200"/>
            </a:lvl2pPr>
            <a:lvl3pPr marL="480060" indent="-182245" algn="l">
              <a:lnSpc>
                <a:spcPct val="100000"/>
              </a:lnSpc>
              <a:buClr>
                <a:schemeClr val="accent5"/>
              </a:buClr>
              <a:defRPr sz="1200"/>
            </a:lvl3pPr>
            <a:lvl4pPr marL="681355" indent="-182245">
              <a:lnSpc>
                <a:spcPct val="100000"/>
              </a:lnSpc>
              <a:buClr>
                <a:schemeClr val="accent5"/>
              </a:buClr>
              <a:defRPr sz="1200"/>
            </a:lvl4pPr>
            <a:lvl5pPr marL="873760" indent="-182245">
              <a:lnSpc>
                <a:spcPct val="100000"/>
              </a:lnSpc>
              <a:buClr>
                <a:schemeClr val="accent5"/>
              </a:buClr>
              <a:defRPr sz="12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a:p>
            <a:pPr lvl="0"/>
            <a:endParaRPr lang="en-GB" noProof="0"/>
          </a:p>
        </p:txBody>
      </p:sp>
      <p:sp>
        <p:nvSpPr>
          <p:cNvPr id="35" name="Text Placeholder 12"/>
          <p:cNvSpPr>
            <a:spLocks noGrp="1"/>
          </p:cNvSpPr>
          <p:nvPr>
            <p:ph type="body" sz="quarter" idx="30" hasCustomPrompt="1"/>
          </p:nvPr>
        </p:nvSpPr>
        <p:spPr>
          <a:xfrm>
            <a:off x="599315" y="2471043"/>
            <a:ext cx="2524125" cy="3389236"/>
          </a:xfrm>
          <a:prstGeom prst="rect">
            <a:avLst/>
          </a:prstGeom>
        </p:spPr>
        <p:txBody>
          <a:bodyPr>
            <a:noAutofit/>
          </a:bodyPr>
          <a:lstStyle>
            <a:lvl1pPr marL="0" indent="-182880">
              <a:lnSpc>
                <a:spcPct val="100000"/>
              </a:lnSpc>
              <a:buClr>
                <a:schemeClr val="accent3"/>
              </a:buClr>
              <a:defRPr sz="1200"/>
            </a:lvl1pPr>
            <a:lvl2pPr marL="360045" indent="-182245">
              <a:lnSpc>
                <a:spcPct val="100000"/>
              </a:lnSpc>
              <a:buClr>
                <a:schemeClr val="accent3"/>
              </a:buClr>
              <a:defRPr sz="1200"/>
            </a:lvl2pPr>
            <a:lvl3pPr marL="480060" indent="-182245" algn="l">
              <a:lnSpc>
                <a:spcPct val="100000"/>
              </a:lnSpc>
              <a:buClr>
                <a:schemeClr val="accent3"/>
              </a:buClr>
              <a:defRPr sz="1200"/>
            </a:lvl3pPr>
            <a:lvl4pPr marL="681355" indent="-182245">
              <a:lnSpc>
                <a:spcPct val="100000"/>
              </a:lnSpc>
              <a:buClr>
                <a:schemeClr val="accent3"/>
              </a:buClr>
              <a:defRPr sz="1200"/>
            </a:lvl4pPr>
            <a:lvl5pPr marL="873760" indent="-182245">
              <a:lnSpc>
                <a:spcPct val="100000"/>
              </a:lnSpc>
              <a:buClr>
                <a:schemeClr val="accent3"/>
              </a:buClr>
              <a:defRPr sz="12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a:p>
            <a:pPr lvl="0"/>
            <a:endParaRPr lang="en-GB" noProof="0"/>
          </a:p>
        </p:txBody>
      </p:sp>
      <p:sp>
        <p:nvSpPr>
          <p:cNvPr id="36" name="Text Placeholder 15"/>
          <p:cNvSpPr>
            <a:spLocks noGrp="1"/>
          </p:cNvSpPr>
          <p:nvPr>
            <p:ph type="body" sz="quarter" idx="31" hasCustomPrompt="1"/>
          </p:nvPr>
        </p:nvSpPr>
        <p:spPr>
          <a:xfrm>
            <a:off x="3364401" y="1567520"/>
            <a:ext cx="2522065" cy="802640"/>
          </a:xfrm>
          <a:prstGeom prst="rect">
            <a:avLst/>
          </a:prstGeom>
          <a:solidFill>
            <a:schemeClr val="accent5"/>
          </a:solidFill>
        </p:spPr>
        <p:txBody>
          <a:bodyPr anchor="ctr" anchorCtr="1"/>
          <a:lstStyle>
            <a:lvl1pPr marL="0" indent="0" algn="ctr">
              <a:buFontTx/>
              <a:buNone/>
              <a:defRPr sz="1465" b="1" i="0">
                <a:solidFill>
                  <a:schemeClr val="bg1"/>
                </a:solidFill>
              </a:defRPr>
            </a:lvl1pPr>
          </a:lstStyle>
          <a:p>
            <a:pPr lvl="0"/>
            <a:r>
              <a:rPr lang="en-GB" noProof="0"/>
              <a:t>Click to </a:t>
            </a:r>
            <a:br>
              <a:rPr lang="en-GB" noProof="0"/>
            </a:br>
            <a:r>
              <a:rPr lang="en-GB" noProof="0"/>
              <a:t>edit title</a:t>
            </a:r>
            <a:endParaRPr lang="en-GB" noProof="0"/>
          </a:p>
        </p:txBody>
      </p:sp>
      <p:sp>
        <p:nvSpPr>
          <p:cNvPr id="37" name="Text Placeholder 15"/>
          <p:cNvSpPr>
            <a:spLocks noGrp="1"/>
          </p:cNvSpPr>
          <p:nvPr>
            <p:ph type="body" sz="quarter" idx="32" hasCustomPrompt="1"/>
          </p:nvPr>
        </p:nvSpPr>
        <p:spPr>
          <a:xfrm>
            <a:off x="6117571" y="1567520"/>
            <a:ext cx="2522065" cy="802640"/>
          </a:xfrm>
          <a:prstGeom prst="rect">
            <a:avLst/>
          </a:prstGeom>
          <a:solidFill>
            <a:schemeClr val="accent2"/>
          </a:solidFill>
        </p:spPr>
        <p:txBody>
          <a:bodyPr anchor="ctr" anchorCtr="1"/>
          <a:lstStyle>
            <a:lvl1pPr marL="0" indent="0" algn="ctr">
              <a:buFontTx/>
              <a:buNone/>
              <a:defRPr sz="1465" b="1" i="0">
                <a:solidFill>
                  <a:schemeClr val="bg1"/>
                </a:solidFill>
              </a:defRPr>
            </a:lvl1pPr>
          </a:lstStyle>
          <a:p>
            <a:pPr lvl="0"/>
            <a:r>
              <a:rPr lang="en-GB" noProof="0"/>
              <a:t>Click to </a:t>
            </a:r>
            <a:br>
              <a:rPr lang="en-GB" noProof="0"/>
            </a:br>
            <a:r>
              <a:rPr lang="en-GB" noProof="0"/>
              <a:t>edit title</a:t>
            </a:r>
            <a:endParaRPr lang="en-GB" noProof="0"/>
          </a:p>
        </p:txBody>
      </p:sp>
      <p:sp>
        <p:nvSpPr>
          <p:cNvPr id="38" name="Text Placeholder 15"/>
          <p:cNvSpPr>
            <a:spLocks noGrp="1"/>
          </p:cNvSpPr>
          <p:nvPr>
            <p:ph type="body" sz="quarter" idx="33" hasCustomPrompt="1"/>
          </p:nvPr>
        </p:nvSpPr>
        <p:spPr>
          <a:xfrm>
            <a:off x="9065016" y="1567520"/>
            <a:ext cx="2522065" cy="802640"/>
          </a:xfrm>
          <a:prstGeom prst="rect">
            <a:avLst/>
          </a:prstGeom>
          <a:solidFill>
            <a:schemeClr val="accent4"/>
          </a:solidFill>
        </p:spPr>
        <p:txBody>
          <a:bodyPr anchor="ctr" anchorCtr="1"/>
          <a:lstStyle>
            <a:lvl1pPr marL="0" indent="0" algn="ctr">
              <a:buFontTx/>
              <a:buNone/>
              <a:defRPr sz="1465" b="1" i="0">
                <a:solidFill>
                  <a:schemeClr val="bg1"/>
                </a:solidFill>
              </a:defRPr>
            </a:lvl1pPr>
          </a:lstStyle>
          <a:p>
            <a:pPr lvl="0"/>
            <a:r>
              <a:rPr lang="en-GB" noProof="0"/>
              <a:t>Click to </a:t>
            </a:r>
            <a:br>
              <a:rPr lang="en-GB" noProof="0"/>
            </a:br>
            <a:r>
              <a:rPr lang="en-GB" noProof="0"/>
              <a:t>edit title</a:t>
            </a:r>
            <a:endParaRPr lang="en-GB"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GB" noProof="0"/>
              <a:t>Click to Edit Title</a:t>
            </a:r>
            <a:endParaRPr lang="en-GB" noProof="0"/>
          </a:p>
        </p:txBody>
      </p:sp>
      <p:sp>
        <p:nvSpPr>
          <p:cNvPr id="8" name="Text Placeholder 2"/>
          <p:cNvSpPr>
            <a:spLocks noGrp="1"/>
          </p:cNvSpPr>
          <p:nvPr>
            <p:ph idx="11" hasCustomPrompt="1"/>
          </p:nvPr>
        </p:nvSpPr>
        <p:spPr bwMode="auto">
          <a:xfrm>
            <a:off x="596961" y="1455212"/>
            <a:ext cx="10988943" cy="4416115"/>
          </a:xfrm>
          <a:prstGeom prst="rect">
            <a:avLst/>
          </a:prstGeom>
          <a:noFill/>
          <a:ln w="9525">
            <a:noFill/>
            <a:miter lim="800000"/>
          </a:ln>
        </p:spPr>
        <p:txBody>
          <a:bodyPr vert="horz" wrap="square" lIns="91431" tIns="45716" rIns="91431" bIns="45716" numCol="1" anchor="t" anchorCtr="0" compatLnSpc="1"/>
          <a:lstStyle>
            <a:lvl1pPr>
              <a:defRPr sz="2000"/>
            </a:lvl1pPr>
            <a:lvl2pPr>
              <a:defRPr sz="2000"/>
            </a:lvl2pPr>
            <a:lvl3pPr>
              <a:defRPr sz="2000"/>
            </a:lvl3pPr>
            <a:lvl4pPr>
              <a:defRPr sz="2000"/>
            </a:lvl4pPr>
            <a:lvl5pPr>
              <a:defRPr sz="20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4" name="Slide Number Placeholder 3"/>
          <p:cNvSpPr>
            <a:spLocks noGrp="1"/>
          </p:cNvSpPr>
          <p:nvPr>
            <p:ph type="sldNum" sz="quarter" idx="12"/>
          </p:nvPr>
        </p:nvSpPr>
        <p:spPr/>
        <p:txBody>
          <a:bodyPr/>
          <a:lstStyle/>
          <a:p>
            <a:pPr fontAlgn="base">
              <a:spcAft>
                <a:spcPct val="0"/>
              </a:spcAft>
              <a:defRPr/>
            </a:pPr>
            <a:fld id="{4472AB7F-E8D0-4874-A9B8-335B68DC5F05}" type="slidenum">
              <a:rPr lang="en-GB" noProof="0" smtClean="0"/>
            </a:fld>
            <a:endParaRPr lang="en-GB"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p>
            <a:r>
              <a:rPr lang="en-GB" noProof="0"/>
              <a:t>Contact Information</a:t>
            </a:r>
            <a:endParaRPr lang="en-GB" noProof="0"/>
          </a:p>
        </p:txBody>
      </p:sp>
      <p:sp>
        <p:nvSpPr>
          <p:cNvPr id="5" name="Slide Number Placeholder 4"/>
          <p:cNvSpPr>
            <a:spLocks noGrp="1"/>
          </p:cNvSpPr>
          <p:nvPr>
            <p:ph type="sldNum" sz="quarter" idx="14"/>
          </p:nvPr>
        </p:nvSpPr>
        <p:spPr/>
        <p:txBody>
          <a:bodyPr/>
          <a:lstStyle/>
          <a:p>
            <a:pPr fontAlgn="base">
              <a:spcAft>
                <a:spcPct val="0"/>
              </a:spcAft>
              <a:defRPr/>
            </a:pPr>
            <a:fld id="{4472AB7F-E8D0-4874-A9B8-335B68DC5F05}" type="slidenum">
              <a:rPr lang="en-GB" noProof="0" smtClean="0"/>
            </a:fld>
            <a:endParaRPr lang="en-GB" noProof="0" dirty="0"/>
          </a:p>
        </p:txBody>
      </p:sp>
      <p:sp>
        <p:nvSpPr>
          <p:cNvPr id="20" name="Text Placeholder 5"/>
          <p:cNvSpPr>
            <a:spLocks noGrp="1"/>
          </p:cNvSpPr>
          <p:nvPr>
            <p:ph type="body" sz="quarter" idx="11" hasCustomPrompt="1"/>
          </p:nvPr>
        </p:nvSpPr>
        <p:spPr>
          <a:xfrm>
            <a:off x="588970" y="1515564"/>
            <a:ext cx="10995801" cy="415832"/>
          </a:xfrm>
          <a:prstGeom prst="rect">
            <a:avLst/>
          </a:prstGeom>
        </p:spPr>
        <p:txBody>
          <a:bodyPr lIns="144000" rIns="144000">
            <a:normAutofit/>
          </a:bodyPr>
          <a:lstStyle>
            <a:lvl1pPr marL="0" indent="0">
              <a:buFontTx/>
              <a:buNone/>
              <a:defRPr sz="1865" b="1" i="0"/>
            </a:lvl1pPr>
          </a:lstStyle>
          <a:p>
            <a:pPr lvl="0"/>
            <a:r>
              <a:rPr lang="en-GB" noProof="0"/>
              <a:t>Name</a:t>
            </a:r>
            <a:endParaRPr lang="en-GB" noProof="0"/>
          </a:p>
        </p:txBody>
      </p:sp>
      <p:sp>
        <p:nvSpPr>
          <p:cNvPr id="21" name="Text Placeholder 2"/>
          <p:cNvSpPr>
            <a:spLocks noGrp="1"/>
          </p:cNvSpPr>
          <p:nvPr>
            <p:ph idx="13" hasCustomPrompt="1"/>
          </p:nvPr>
        </p:nvSpPr>
        <p:spPr bwMode="auto">
          <a:xfrm>
            <a:off x="588970" y="1911934"/>
            <a:ext cx="10986549" cy="478060"/>
          </a:xfrm>
          <a:prstGeom prst="rect">
            <a:avLst/>
          </a:prstGeom>
          <a:noFill/>
          <a:ln w="9525">
            <a:noFill/>
            <a:miter lim="800000"/>
          </a:ln>
        </p:spPr>
        <p:txBody>
          <a:bodyPr vert="horz" wrap="square" lIns="72000" tIns="45716" rIns="72000" bIns="45716" numCol="1" anchor="t" anchorCtr="0" compatLnSpc="1"/>
          <a:lstStyle>
            <a:lvl1pPr marL="99060" indent="0">
              <a:buNone/>
              <a:defRPr sz="1600"/>
            </a:lvl1pPr>
            <a:lvl2pPr marL="363220" indent="0">
              <a:buNone/>
              <a:defRPr/>
            </a:lvl2pPr>
            <a:lvl3pPr marL="718185" indent="0">
              <a:buNone/>
              <a:defRPr/>
            </a:lvl3pPr>
            <a:lvl4pPr marL="1096645" indent="0">
              <a:buNone/>
              <a:defRPr/>
            </a:lvl4pPr>
            <a:lvl5pPr marL="1384935" indent="0">
              <a:buNone/>
              <a:defRPr/>
            </a:lvl5pPr>
          </a:lstStyle>
          <a:p>
            <a:r>
              <a:rPr lang="en-GB" noProof="0"/>
              <a:t>Title</a:t>
            </a:r>
            <a:endParaRPr lang="en-GB" noProof="0"/>
          </a:p>
        </p:txBody>
      </p:sp>
      <p:sp>
        <p:nvSpPr>
          <p:cNvPr id="22" name="Text Placeholder 2"/>
          <p:cNvSpPr>
            <a:spLocks noGrp="1"/>
          </p:cNvSpPr>
          <p:nvPr>
            <p:ph idx="16" hasCustomPrompt="1"/>
          </p:nvPr>
        </p:nvSpPr>
        <p:spPr bwMode="auto">
          <a:xfrm>
            <a:off x="1077863" y="3887049"/>
            <a:ext cx="10506181" cy="347313"/>
          </a:xfrm>
          <a:prstGeom prst="rect">
            <a:avLst/>
          </a:prstGeom>
          <a:noFill/>
          <a:ln w="9525">
            <a:noFill/>
            <a:miter lim="800000"/>
          </a:ln>
        </p:spPr>
        <p:txBody>
          <a:bodyPr vert="horz" wrap="square" lIns="0" tIns="45716" rIns="0" bIns="45716" numCol="1" anchor="t" anchorCtr="0" compatLnSpc="1"/>
          <a:lstStyle>
            <a:lvl1pPr marL="99060" indent="0">
              <a:buNone/>
              <a:defRPr sz="1600"/>
            </a:lvl1pPr>
            <a:lvl2pPr marL="363220" indent="0">
              <a:buNone/>
              <a:defRPr/>
            </a:lvl2pPr>
            <a:lvl3pPr marL="718185" indent="0">
              <a:buNone/>
              <a:defRPr/>
            </a:lvl3pPr>
            <a:lvl4pPr marL="1096645" indent="0">
              <a:buNone/>
              <a:defRPr/>
            </a:lvl4pPr>
            <a:lvl5pPr marL="1384935" indent="0">
              <a:buNone/>
              <a:defRPr/>
            </a:lvl5pPr>
          </a:lstStyle>
          <a:p>
            <a:pPr lvl="0"/>
            <a:r>
              <a:rPr lang="en-GB" noProof="0"/>
              <a:t>+00 (0)00 0000 0000</a:t>
            </a:r>
            <a:endParaRPr lang="en-GB" noProof="0"/>
          </a:p>
        </p:txBody>
      </p:sp>
      <p:sp>
        <p:nvSpPr>
          <p:cNvPr id="23" name="Text Placeholder 2"/>
          <p:cNvSpPr>
            <a:spLocks noGrp="1"/>
          </p:cNvSpPr>
          <p:nvPr>
            <p:ph idx="17" hasCustomPrompt="1"/>
          </p:nvPr>
        </p:nvSpPr>
        <p:spPr bwMode="auto">
          <a:xfrm>
            <a:off x="588970" y="5413418"/>
            <a:ext cx="10986549" cy="384871"/>
          </a:xfrm>
          <a:prstGeom prst="rect">
            <a:avLst/>
          </a:prstGeom>
          <a:noFill/>
          <a:ln w="9525">
            <a:noFill/>
            <a:miter lim="800000"/>
          </a:ln>
        </p:spPr>
        <p:txBody>
          <a:bodyPr vert="horz" wrap="square" lIns="72000" tIns="45716" rIns="72000" bIns="45716" numCol="1" anchor="t" anchorCtr="0" compatLnSpc="1"/>
          <a:lstStyle>
            <a:lvl1pPr marL="99060" indent="0">
              <a:buNone/>
              <a:defRPr sz="1600" b="1" i="0">
                <a:solidFill>
                  <a:schemeClr val="accent1"/>
                </a:solidFill>
              </a:defRPr>
            </a:lvl1pPr>
            <a:lvl2pPr marL="363220" indent="0">
              <a:buNone/>
              <a:defRPr/>
            </a:lvl2pPr>
            <a:lvl3pPr marL="718185" indent="0">
              <a:buNone/>
              <a:defRPr/>
            </a:lvl3pPr>
            <a:lvl4pPr marL="1096645" indent="0">
              <a:buNone/>
              <a:defRPr/>
            </a:lvl4pPr>
            <a:lvl5pPr marL="1384935" indent="0">
              <a:buNone/>
              <a:defRPr/>
            </a:lvl5pPr>
          </a:lstStyle>
          <a:p>
            <a:pPr lvl="0"/>
            <a:r>
              <a:rPr lang="en-GB" noProof="0"/>
              <a:t>www.gs1.org</a:t>
            </a:r>
            <a:endParaRPr lang="en-GB" noProof="0"/>
          </a:p>
        </p:txBody>
      </p:sp>
      <p:sp>
        <p:nvSpPr>
          <p:cNvPr id="24" name="Text Placeholder 2"/>
          <p:cNvSpPr>
            <a:spLocks noGrp="1"/>
          </p:cNvSpPr>
          <p:nvPr>
            <p:ph idx="19" hasCustomPrompt="1"/>
          </p:nvPr>
        </p:nvSpPr>
        <p:spPr bwMode="auto">
          <a:xfrm>
            <a:off x="1077863" y="4895059"/>
            <a:ext cx="10506181" cy="336820"/>
          </a:xfrm>
          <a:prstGeom prst="rect">
            <a:avLst/>
          </a:prstGeom>
          <a:noFill/>
          <a:ln w="9525">
            <a:noFill/>
            <a:miter lim="800000"/>
          </a:ln>
        </p:spPr>
        <p:txBody>
          <a:bodyPr vert="horz" wrap="square" lIns="0" tIns="45716" rIns="0" bIns="45716" numCol="1" anchor="t" anchorCtr="0" compatLnSpc="1"/>
          <a:lstStyle>
            <a:lvl1pPr marL="99060" indent="0">
              <a:buNone/>
              <a:defRPr sz="1600"/>
            </a:lvl1pPr>
            <a:lvl2pPr marL="363220" indent="0">
              <a:buNone/>
              <a:defRPr/>
            </a:lvl2pPr>
            <a:lvl3pPr marL="718185" indent="0">
              <a:buNone/>
              <a:defRPr/>
            </a:lvl3pPr>
            <a:lvl4pPr marL="1096645" indent="0">
              <a:buNone/>
              <a:defRPr/>
            </a:lvl4pPr>
            <a:lvl5pPr marL="1384935" indent="0">
              <a:buNone/>
              <a:defRPr/>
            </a:lvl5pPr>
          </a:lstStyle>
          <a:p>
            <a:pPr lvl="0"/>
            <a:r>
              <a:rPr lang="en-GB" noProof="0"/>
              <a:t>name@gs1.org</a:t>
            </a:r>
            <a:endParaRPr lang="en-GB" noProof="0"/>
          </a:p>
        </p:txBody>
      </p:sp>
      <p:sp>
        <p:nvSpPr>
          <p:cNvPr id="27" name="Text Placeholder 2"/>
          <p:cNvSpPr>
            <a:spLocks noGrp="1"/>
          </p:cNvSpPr>
          <p:nvPr>
            <p:ph idx="22" hasCustomPrompt="1"/>
          </p:nvPr>
        </p:nvSpPr>
        <p:spPr bwMode="auto">
          <a:xfrm>
            <a:off x="588970" y="2374946"/>
            <a:ext cx="10986549" cy="1390836"/>
          </a:xfrm>
          <a:prstGeom prst="rect">
            <a:avLst/>
          </a:prstGeom>
          <a:noFill/>
          <a:ln w="9525">
            <a:noFill/>
            <a:miter lim="800000"/>
          </a:ln>
        </p:spPr>
        <p:txBody>
          <a:bodyPr vert="horz" wrap="square" lIns="72000" tIns="45716" rIns="72000" bIns="45716" numCol="1" anchor="t" anchorCtr="0" compatLnSpc="1"/>
          <a:lstStyle>
            <a:lvl1pPr marL="99060" indent="0">
              <a:buNone/>
              <a:defRPr sz="1600" b="0" baseline="0"/>
            </a:lvl1pPr>
            <a:lvl2pPr marL="363220" indent="0">
              <a:buNone/>
              <a:defRPr/>
            </a:lvl2pPr>
            <a:lvl3pPr marL="718185" indent="0">
              <a:buNone/>
              <a:defRPr/>
            </a:lvl3pPr>
            <a:lvl4pPr marL="1096645" indent="0">
              <a:buNone/>
              <a:defRPr/>
            </a:lvl4pPr>
            <a:lvl5pPr marL="1384935" indent="0">
              <a:buNone/>
              <a:defRPr/>
            </a:lvl5pPr>
          </a:lstStyle>
          <a:p>
            <a:pPr lvl="0"/>
            <a:r>
              <a:rPr lang="en-GB" noProof="0"/>
              <a:t>GS1 Address</a:t>
            </a:r>
            <a:endParaRPr lang="en-GB" noProof="0"/>
          </a:p>
        </p:txBody>
      </p:sp>
      <p:sp>
        <p:nvSpPr>
          <p:cNvPr id="32" name="Text Placeholder 2"/>
          <p:cNvSpPr>
            <a:spLocks noGrp="1"/>
          </p:cNvSpPr>
          <p:nvPr>
            <p:ph idx="27" hasCustomPrompt="1"/>
          </p:nvPr>
        </p:nvSpPr>
        <p:spPr bwMode="auto">
          <a:xfrm>
            <a:off x="1077863" y="4222784"/>
            <a:ext cx="10506181" cy="347313"/>
          </a:xfrm>
          <a:prstGeom prst="rect">
            <a:avLst/>
          </a:prstGeom>
          <a:noFill/>
          <a:ln w="9525">
            <a:noFill/>
            <a:miter lim="800000"/>
          </a:ln>
        </p:spPr>
        <p:txBody>
          <a:bodyPr vert="horz" wrap="square" lIns="0" tIns="45716" rIns="0" bIns="45716" numCol="1" anchor="t" anchorCtr="0" compatLnSpc="1"/>
          <a:lstStyle>
            <a:lvl1pPr marL="99060" indent="0">
              <a:buNone/>
              <a:defRPr sz="1600"/>
            </a:lvl1pPr>
            <a:lvl2pPr marL="363220" indent="0">
              <a:buNone/>
              <a:defRPr/>
            </a:lvl2pPr>
            <a:lvl3pPr marL="718185" indent="0">
              <a:buNone/>
              <a:defRPr/>
            </a:lvl3pPr>
            <a:lvl4pPr marL="1096645" indent="0">
              <a:buNone/>
              <a:defRPr/>
            </a:lvl4pPr>
            <a:lvl5pPr marL="1384935" indent="0">
              <a:buNone/>
              <a:defRPr/>
            </a:lvl5pPr>
          </a:lstStyle>
          <a:p>
            <a:pPr lvl="0"/>
            <a:r>
              <a:rPr lang="en-GB" noProof="0"/>
              <a:t>+00 (0)00 0000 0000</a:t>
            </a:r>
            <a:endParaRPr lang="en-GB" noProof="0"/>
          </a:p>
        </p:txBody>
      </p:sp>
      <p:sp>
        <p:nvSpPr>
          <p:cNvPr id="33" name="Text Placeholder 2"/>
          <p:cNvSpPr>
            <a:spLocks noGrp="1"/>
          </p:cNvSpPr>
          <p:nvPr>
            <p:ph idx="28" hasCustomPrompt="1"/>
          </p:nvPr>
        </p:nvSpPr>
        <p:spPr bwMode="auto">
          <a:xfrm>
            <a:off x="1077863" y="4558518"/>
            <a:ext cx="10506181" cy="347313"/>
          </a:xfrm>
          <a:prstGeom prst="rect">
            <a:avLst/>
          </a:prstGeom>
          <a:noFill/>
          <a:ln w="9525">
            <a:noFill/>
            <a:miter lim="800000"/>
          </a:ln>
        </p:spPr>
        <p:txBody>
          <a:bodyPr vert="horz" wrap="square" lIns="0" tIns="45716" rIns="0" bIns="45716" numCol="1" anchor="t" anchorCtr="0" compatLnSpc="1"/>
          <a:lstStyle>
            <a:lvl1pPr marL="99060" indent="0">
              <a:buNone/>
              <a:defRPr sz="1600"/>
            </a:lvl1pPr>
            <a:lvl2pPr marL="363220" indent="0">
              <a:buNone/>
              <a:defRPr/>
            </a:lvl2pPr>
            <a:lvl3pPr marL="718185" indent="0">
              <a:buNone/>
              <a:defRPr/>
            </a:lvl3pPr>
            <a:lvl4pPr marL="1096645" indent="0">
              <a:buNone/>
              <a:defRPr/>
            </a:lvl4pPr>
            <a:lvl5pPr marL="1384935" indent="0">
              <a:buNone/>
              <a:defRPr/>
            </a:lvl5pPr>
          </a:lstStyle>
          <a:p>
            <a:pPr lvl="0"/>
            <a:r>
              <a:rPr lang="en-GB" noProof="0"/>
              <a:t>+00 (0)00 0000 0000</a:t>
            </a:r>
            <a:endParaRPr lang="en-GB" noProof="0"/>
          </a:p>
        </p:txBody>
      </p:sp>
      <p:sp>
        <p:nvSpPr>
          <p:cNvPr id="41" name="Text Placeholder 40"/>
          <p:cNvSpPr>
            <a:spLocks noGrp="1"/>
          </p:cNvSpPr>
          <p:nvPr>
            <p:ph type="body" sz="quarter" idx="33" hasCustomPrompt="1"/>
          </p:nvPr>
        </p:nvSpPr>
        <p:spPr>
          <a:xfrm>
            <a:off x="592195" y="3889056"/>
            <a:ext cx="388627" cy="354563"/>
          </a:xfrm>
          <a:prstGeom prst="rect">
            <a:avLst/>
          </a:prstGeom>
        </p:spPr>
        <p:txBody>
          <a:bodyPr vert="horz" lIns="72000" rIns="0"/>
          <a:lstStyle>
            <a:lvl1pPr marL="99060" indent="0" algn="l">
              <a:buNone/>
              <a:defRPr sz="1600" b="1" i="0"/>
            </a:lvl1pPr>
          </a:lstStyle>
          <a:p>
            <a:pPr lvl="0"/>
            <a:r>
              <a:rPr lang="en-GB" noProof="0"/>
              <a:t>T</a:t>
            </a:r>
            <a:endParaRPr lang="en-GB" noProof="0"/>
          </a:p>
        </p:txBody>
      </p:sp>
      <p:sp>
        <p:nvSpPr>
          <p:cNvPr id="42" name="Text Placeholder 40"/>
          <p:cNvSpPr>
            <a:spLocks noGrp="1"/>
          </p:cNvSpPr>
          <p:nvPr>
            <p:ph type="body" sz="quarter" idx="34" hasCustomPrompt="1"/>
          </p:nvPr>
        </p:nvSpPr>
        <p:spPr>
          <a:xfrm>
            <a:off x="592195" y="4221377"/>
            <a:ext cx="388627" cy="354563"/>
          </a:xfrm>
          <a:prstGeom prst="rect">
            <a:avLst/>
          </a:prstGeom>
        </p:spPr>
        <p:txBody>
          <a:bodyPr vert="horz" lIns="72000" rIns="0"/>
          <a:lstStyle>
            <a:lvl1pPr marL="99060" indent="0" algn="l">
              <a:buNone/>
              <a:defRPr sz="1600" b="1" i="0"/>
            </a:lvl1pPr>
          </a:lstStyle>
          <a:p>
            <a:pPr lvl="0"/>
            <a:r>
              <a:rPr lang="en-GB" noProof="0"/>
              <a:t>D</a:t>
            </a:r>
            <a:endParaRPr lang="en-GB" noProof="0"/>
          </a:p>
        </p:txBody>
      </p:sp>
      <p:sp>
        <p:nvSpPr>
          <p:cNvPr id="43" name="Text Placeholder 40"/>
          <p:cNvSpPr>
            <a:spLocks noGrp="1"/>
          </p:cNvSpPr>
          <p:nvPr>
            <p:ph type="body" sz="quarter" idx="35" hasCustomPrompt="1"/>
          </p:nvPr>
        </p:nvSpPr>
        <p:spPr>
          <a:xfrm>
            <a:off x="592195" y="4557932"/>
            <a:ext cx="388627" cy="354563"/>
          </a:xfrm>
          <a:prstGeom prst="rect">
            <a:avLst/>
          </a:prstGeom>
        </p:spPr>
        <p:txBody>
          <a:bodyPr vert="horz" lIns="72000" rIns="0"/>
          <a:lstStyle>
            <a:lvl1pPr marL="99060" indent="0" algn="l">
              <a:buNone/>
              <a:defRPr sz="1600" b="1" i="0"/>
            </a:lvl1pPr>
          </a:lstStyle>
          <a:p>
            <a:pPr lvl="0"/>
            <a:r>
              <a:rPr lang="en-GB" noProof="0"/>
              <a:t>M</a:t>
            </a:r>
            <a:endParaRPr lang="en-GB" noProof="0"/>
          </a:p>
        </p:txBody>
      </p:sp>
      <p:sp>
        <p:nvSpPr>
          <p:cNvPr id="44" name="Text Placeholder 40"/>
          <p:cNvSpPr>
            <a:spLocks noGrp="1"/>
          </p:cNvSpPr>
          <p:nvPr>
            <p:ph type="body" sz="quarter" idx="36" hasCustomPrompt="1"/>
          </p:nvPr>
        </p:nvSpPr>
        <p:spPr>
          <a:xfrm>
            <a:off x="592195" y="4894839"/>
            <a:ext cx="388627" cy="354563"/>
          </a:xfrm>
          <a:prstGeom prst="rect">
            <a:avLst/>
          </a:prstGeom>
        </p:spPr>
        <p:txBody>
          <a:bodyPr vert="horz" lIns="72000" rIns="0"/>
          <a:lstStyle>
            <a:lvl1pPr marL="99060" indent="0" algn="l">
              <a:buNone/>
              <a:defRPr sz="1600" b="1" i="0"/>
            </a:lvl1pPr>
          </a:lstStyle>
          <a:p>
            <a:pPr lvl="0"/>
            <a:r>
              <a:rPr lang="en-GB" noProof="0"/>
              <a:t>E</a:t>
            </a:r>
            <a:endParaRPr lang="en-GB" noProof="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rporate Visual">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771482" y="2863617"/>
            <a:ext cx="8631948" cy="727163"/>
          </a:xfrm>
          <a:prstGeom prst="rect">
            <a:avLst/>
          </a:prstGeom>
        </p:spPr>
        <p:txBody>
          <a:bodyPr lIns="0" tIns="0" rIns="0" bIns="0" anchor="t" anchorCtr="0"/>
          <a:lstStyle>
            <a:lvl1pPr algn="l">
              <a:lnSpc>
                <a:spcPct val="100000"/>
              </a:lnSpc>
              <a:defRPr sz="2400" b="0" i="0" cap="none" spc="120" baseline="0">
                <a:solidFill>
                  <a:srgbClr val="FFFFFF"/>
                </a:solidFill>
                <a:latin typeface="Verdana" panose="020B0604030504040204"/>
                <a:cs typeface="Verdana" panose="020B0604030504040204"/>
              </a:defRPr>
            </a:lvl1pPr>
          </a:lstStyle>
          <a:p>
            <a:r>
              <a:rPr lang="en-GB" noProof="0"/>
              <a:t>Title of Presentation</a:t>
            </a:r>
            <a:br>
              <a:rPr lang="en-GB" noProof="0"/>
            </a:br>
            <a:r>
              <a:rPr lang="en-GB" noProof="0"/>
              <a:t>Second Line Title</a:t>
            </a:r>
            <a:endParaRPr lang="en-GB" noProof="0"/>
          </a:p>
        </p:txBody>
      </p:sp>
      <p:sp>
        <p:nvSpPr>
          <p:cNvPr id="10" name="Text Placeholder 19"/>
          <p:cNvSpPr>
            <a:spLocks noGrp="1"/>
          </p:cNvSpPr>
          <p:nvPr>
            <p:ph type="body" sz="quarter" idx="11" hasCustomPrompt="1"/>
          </p:nvPr>
        </p:nvSpPr>
        <p:spPr>
          <a:xfrm>
            <a:off x="771492" y="3719459"/>
            <a:ext cx="8631939" cy="562237"/>
          </a:xfrm>
          <a:prstGeom prst="rect">
            <a:avLst/>
          </a:prstGeom>
        </p:spPr>
        <p:txBody>
          <a:bodyPr lIns="0" tIns="0" rIns="0" bIns="0"/>
          <a:lstStyle>
            <a:lvl1pPr marL="0" indent="0" algn="l">
              <a:buNone/>
              <a:defRPr sz="1600" b="0" i="0" cap="none" spc="120" baseline="0">
                <a:solidFill>
                  <a:srgbClr val="FFFFFF"/>
                </a:solidFill>
                <a:latin typeface="Verdana" panose="020B0604030504040204"/>
                <a:cs typeface="Verdana" panose="020B0604030504040204"/>
              </a:defRPr>
            </a:lvl1pPr>
          </a:lstStyle>
          <a:p>
            <a:pPr lvl="0"/>
            <a:r>
              <a:rPr lang="en-GB" noProof="0"/>
              <a:t>Click to Add Subtitle</a:t>
            </a:r>
            <a:endParaRPr lang="en-GB" noProof="0"/>
          </a:p>
        </p:txBody>
      </p:sp>
      <p:cxnSp>
        <p:nvCxnSpPr>
          <p:cNvPr id="11" name="Straight Connector 10"/>
          <p:cNvCxnSpPr/>
          <p:nvPr userDrawn="1"/>
        </p:nvCxnSpPr>
        <p:spPr>
          <a:xfrm>
            <a:off x="766690" y="4401984"/>
            <a:ext cx="8625655" cy="344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9"/>
          <p:cNvSpPr>
            <a:spLocks noGrp="1"/>
          </p:cNvSpPr>
          <p:nvPr>
            <p:ph type="body" sz="quarter" idx="12" hasCustomPrompt="1"/>
          </p:nvPr>
        </p:nvSpPr>
        <p:spPr>
          <a:xfrm>
            <a:off x="786223" y="4544427"/>
            <a:ext cx="8617208" cy="521519"/>
          </a:xfrm>
          <a:prstGeom prst="rect">
            <a:avLst/>
          </a:prstGeom>
        </p:spPr>
        <p:txBody>
          <a:bodyPr lIns="0" tIns="0" rIns="0" bIns="0" anchor="b" anchorCtr="0"/>
          <a:lstStyle>
            <a:lvl1pPr marL="0" indent="0" algn="l">
              <a:lnSpc>
                <a:spcPct val="120000"/>
              </a:lnSpc>
              <a:buNone/>
              <a:defRPr sz="1200" b="0" cap="none" spc="0" baseline="0">
                <a:solidFill>
                  <a:srgbClr val="FFFFFF"/>
                </a:solidFill>
                <a:latin typeface="Verdana" panose="020B0604030504040204"/>
                <a:cs typeface="Verdana" panose="020B0604030504040204"/>
              </a:defRPr>
            </a:lvl1pPr>
          </a:lstStyle>
          <a:p>
            <a:pPr lvl="0"/>
            <a:r>
              <a:rPr lang="en-GB" noProof="0"/>
              <a:t>Click to Add Presenter Name, Title, Company</a:t>
            </a:r>
            <a:endParaRPr lang="en-GB" noProof="0"/>
          </a:p>
        </p:txBody>
      </p:sp>
      <p:sp>
        <p:nvSpPr>
          <p:cNvPr id="15" name="Text Placeholder 19"/>
          <p:cNvSpPr>
            <a:spLocks noGrp="1"/>
          </p:cNvSpPr>
          <p:nvPr>
            <p:ph type="body" sz="quarter" idx="14" hasCustomPrompt="1"/>
          </p:nvPr>
        </p:nvSpPr>
        <p:spPr>
          <a:xfrm>
            <a:off x="786198" y="5111679"/>
            <a:ext cx="8617233" cy="205052"/>
          </a:xfrm>
          <a:prstGeom prst="rect">
            <a:avLst/>
          </a:prstGeom>
        </p:spPr>
        <p:txBody>
          <a:bodyPr lIns="0" tIns="0" rIns="0" bIns="0"/>
          <a:lstStyle>
            <a:lvl1pPr marL="0" indent="0" algn="l">
              <a:buNone/>
              <a:defRPr sz="1200" b="0" cap="none" spc="0" baseline="0">
                <a:solidFill>
                  <a:srgbClr val="FFFFFF"/>
                </a:solidFill>
                <a:latin typeface="Verdana" panose="020B0604030504040204"/>
                <a:cs typeface="Verdana" panose="020B0604030504040204"/>
              </a:defRPr>
            </a:lvl1pPr>
          </a:lstStyle>
          <a:p>
            <a:pPr lvl="0"/>
            <a:r>
              <a:rPr lang="en-GB" noProof="0"/>
              <a:t>Click to Add Date</a:t>
            </a:r>
            <a:endParaRPr lang="en-GB" noProof="0"/>
          </a:p>
        </p:txBody>
      </p:sp>
      <p:pic>
        <p:nvPicPr>
          <p:cNvPr id="7" name="Picture 2" descr="C:\Users\wmj\Desktop\GS1\China_60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93116" y="482601"/>
            <a:ext cx="1608667" cy="106044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03200" y="5969000"/>
            <a:ext cx="4470400" cy="812800"/>
          </a:xfrm>
          <a:prstGeom prst="rect">
            <a:avLst/>
          </a:prstGeom>
          <a:solidFill>
            <a:schemeClr val="bg1"/>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a:p>
        </p:txBody>
      </p:sp>
      <p:pic>
        <p:nvPicPr>
          <p:cNvPr id="12" name="Picture 7" descr="14GSGL0011_D08_PPT_Cover_Global-Language-of-Busines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47910" y="1157221"/>
            <a:ext cx="2548213" cy="1381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2-Line Introduction">
    <p:spTree>
      <p:nvGrpSpPr>
        <p:cNvPr id="1" name=""/>
        <p:cNvGrpSpPr/>
        <p:nvPr/>
      </p:nvGrpSpPr>
      <p:grpSpPr>
        <a:xfrm>
          <a:off x="0" y="0"/>
          <a:ext cx="0" cy="0"/>
          <a:chOff x="0" y="0"/>
          <a:chExt cx="0" cy="0"/>
        </a:xfrm>
      </p:grpSpPr>
      <p:sp>
        <p:nvSpPr>
          <p:cNvPr id="4" name="Text Placeholder 2"/>
          <p:cNvSpPr>
            <a:spLocks noGrp="1"/>
          </p:cNvSpPr>
          <p:nvPr>
            <p:ph idx="1"/>
          </p:nvPr>
        </p:nvSpPr>
        <p:spPr bwMode="auto">
          <a:xfrm>
            <a:off x="737019" y="2288514"/>
            <a:ext cx="10726055" cy="3712237"/>
          </a:xfrm>
          <a:prstGeom prst="rect">
            <a:avLst/>
          </a:prstGeom>
          <a:noFill/>
          <a:ln w="9525">
            <a:noFill/>
            <a:miter lim="800000"/>
          </a:ln>
        </p:spPr>
        <p:txBody>
          <a:bodyPr vert="horz" wrap="square" lIns="91431" tIns="45716" rIns="91431" bIns="45716"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en-GB" noProof="0"/>
          </a:p>
        </p:txBody>
      </p:sp>
      <p:sp>
        <p:nvSpPr>
          <p:cNvPr id="6" name="Text Placeholder 5"/>
          <p:cNvSpPr>
            <a:spLocks noGrp="1"/>
          </p:cNvSpPr>
          <p:nvPr>
            <p:ph type="body" sz="quarter" idx="11"/>
          </p:nvPr>
        </p:nvSpPr>
        <p:spPr>
          <a:xfrm>
            <a:off x="737019" y="1456331"/>
            <a:ext cx="10725516" cy="786823"/>
          </a:xfrm>
          <a:prstGeom prst="rect">
            <a:avLst/>
          </a:prstGeom>
        </p:spPr>
        <p:txBody>
          <a:bodyPr>
            <a:normAutofit/>
          </a:bodyPr>
          <a:lstStyle>
            <a:lvl1pPr marL="0" indent="0">
              <a:buFontTx/>
              <a:buNone/>
              <a:defRPr sz="2000" b="1" i="0" baseline="0">
                <a:solidFill>
                  <a:schemeClr val="accent1"/>
                </a:solidFill>
              </a:defRPr>
            </a:lvl1pPr>
          </a:lstStyle>
          <a:p>
            <a:pPr lvl="0"/>
            <a:r>
              <a:rPr lang="zh-CN" altLang="en-US" noProof="0"/>
              <a:t>单击此处编辑母版文本样式</a:t>
            </a:r>
            <a:endParaRPr lang="zh-CN" altLang="en-US" noProof="0"/>
          </a:p>
        </p:txBody>
      </p:sp>
      <p:sp>
        <p:nvSpPr>
          <p:cNvPr id="7" name="Title 3"/>
          <p:cNvSpPr>
            <a:spLocks noGrp="1"/>
          </p:cNvSpPr>
          <p:nvPr>
            <p:ph type="title"/>
          </p:nvPr>
        </p:nvSpPr>
        <p:spPr>
          <a:xfrm>
            <a:off x="728134" y="230190"/>
            <a:ext cx="10744201" cy="906196"/>
          </a:xfrm>
        </p:spPr>
        <p:txBody>
          <a:bodyPr/>
          <a:lstStyle/>
          <a:p>
            <a:r>
              <a:rPr lang="zh-CN" altLang="en-US" noProof="0"/>
              <a:t>单击此处编辑母版标题样式</a:t>
            </a:r>
            <a:endParaRPr lang="en-GB" noProof="0"/>
          </a:p>
        </p:txBody>
      </p:sp>
      <p:sp>
        <p:nvSpPr>
          <p:cNvPr id="2" name="灯片编号占位符 1"/>
          <p:cNvSpPr>
            <a:spLocks noGrp="1"/>
          </p:cNvSpPr>
          <p:nvPr>
            <p:ph type="sldNum" sz="quarter" idx="12"/>
          </p:nvPr>
        </p:nvSpPr>
        <p:spPr/>
        <p:txBody>
          <a:bodyPr/>
          <a:lstStyle/>
          <a:p>
            <a:pPr lvl="0">
              <a:buNone/>
            </a:pPr>
            <a:fld id="{9A0DB2DC-4C9A-4742-B13C-FB6460FD3503}" type="slidenum">
              <a:rPr lang="en-GB" altLang="zh-CN" dirty="0">
                <a:latin typeface="Verdana" panose="020B0604030504040204" pitchFamily="34" charset="0"/>
                <a:ea typeface="宋体" pitchFamily="2" charset="-122"/>
                <a:cs typeface="Verdana" panose="020B0604030504040204" pitchFamily="34" charset="0"/>
              </a:rPr>
            </a:fld>
            <a:endParaRPr lang="en-GB" altLang="zh-CN" dirty="0">
              <a:latin typeface="Verdana" panose="020B0604030504040204" pitchFamily="34" charset="0"/>
              <a:ea typeface="宋体" pitchFamily="2" charset="-122"/>
              <a:cs typeface="Verdana" panose="020B060403050404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2-Line Introduction">
    <p:spTree>
      <p:nvGrpSpPr>
        <p:cNvPr id="1" name=""/>
        <p:cNvGrpSpPr/>
        <p:nvPr/>
      </p:nvGrpSpPr>
      <p:grpSpPr>
        <a:xfrm>
          <a:off x="0" y="0"/>
          <a:ext cx="0" cy="0"/>
          <a:chOff x="0" y="0"/>
          <a:chExt cx="0" cy="0"/>
        </a:xfrm>
      </p:grpSpPr>
      <p:sp>
        <p:nvSpPr>
          <p:cNvPr id="4" name="Text Placeholder 2"/>
          <p:cNvSpPr>
            <a:spLocks noGrp="1"/>
          </p:cNvSpPr>
          <p:nvPr>
            <p:ph idx="1"/>
          </p:nvPr>
        </p:nvSpPr>
        <p:spPr bwMode="auto">
          <a:xfrm>
            <a:off x="737019" y="2288514"/>
            <a:ext cx="10726055" cy="3712237"/>
          </a:xfrm>
          <a:prstGeom prst="rect">
            <a:avLst/>
          </a:prstGeom>
          <a:noFill/>
          <a:ln w="9525">
            <a:noFill/>
            <a:miter lim="800000"/>
          </a:ln>
        </p:spPr>
        <p:txBody>
          <a:bodyPr vert="horz" wrap="square" lIns="91431" tIns="45716" rIns="91431" bIns="45716"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en-GB" noProof="0"/>
          </a:p>
        </p:txBody>
      </p:sp>
      <p:sp>
        <p:nvSpPr>
          <p:cNvPr id="6" name="Text Placeholder 5"/>
          <p:cNvSpPr>
            <a:spLocks noGrp="1"/>
          </p:cNvSpPr>
          <p:nvPr>
            <p:ph type="body" sz="quarter" idx="11"/>
          </p:nvPr>
        </p:nvSpPr>
        <p:spPr>
          <a:xfrm>
            <a:off x="737019" y="1456331"/>
            <a:ext cx="10725516" cy="786823"/>
          </a:xfrm>
          <a:prstGeom prst="rect">
            <a:avLst/>
          </a:prstGeom>
        </p:spPr>
        <p:txBody>
          <a:bodyPr>
            <a:normAutofit/>
          </a:bodyPr>
          <a:lstStyle>
            <a:lvl1pPr marL="0" indent="0">
              <a:buFontTx/>
              <a:buNone/>
              <a:defRPr sz="2000" b="1" i="0" baseline="0">
                <a:solidFill>
                  <a:schemeClr val="accent1"/>
                </a:solidFill>
              </a:defRPr>
            </a:lvl1pPr>
          </a:lstStyle>
          <a:p>
            <a:pPr lvl="0"/>
            <a:r>
              <a:rPr lang="zh-CN" altLang="en-US" noProof="0"/>
              <a:t>单击此处编辑母版文本样式</a:t>
            </a:r>
            <a:endParaRPr lang="zh-CN" altLang="en-US" noProof="0"/>
          </a:p>
        </p:txBody>
      </p:sp>
      <p:sp>
        <p:nvSpPr>
          <p:cNvPr id="7" name="Title 3"/>
          <p:cNvSpPr>
            <a:spLocks noGrp="1"/>
          </p:cNvSpPr>
          <p:nvPr>
            <p:ph type="title"/>
          </p:nvPr>
        </p:nvSpPr>
        <p:spPr>
          <a:xfrm>
            <a:off x="728134" y="230190"/>
            <a:ext cx="10744201" cy="906196"/>
          </a:xfrm>
        </p:spPr>
        <p:txBody>
          <a:bodyPr/>
          <a:lstStyle/>
          <a:p>
            <a:r>
              <a:rPr lang="zh-CN" altLang="en-US" noProof="0"/>
              <a:t>单击此处编辑母版标题样式</a:t>
            </a:r>
            <a:endParaRPr lang="en-GB" noProof="0"/>
          </a:p>
        </p:txBody>
      </p:sp>
      <p:sp>
        <p:nvSpPr>
          <p:cNvPr id="2" name="灯片编号占位符 1"/>
          <p:cNvSpPr>
            <a:spLocks noGrp="1"/>
          </p:cNvSpPr>
          <p:nvPr>
            <p:ph type="sldNum" sz="quarter" idx="12"/>
          </p:nvPr>
        </p:nvSpPr>
        <p:spPr/>
        <p:txBody>
          <a:bodyPr/>
          <a:lstStyle/>
          <a:p>
            <a:pPr lvl="0">
              <a:buNone/>
            </a:pPr>
            <a:fld id="{9A0DB2DC-4C9A-4742-B13C-FB6460FD3503}" type="slidenum">
              <a:rPr lang="en-GB" altLang="zh-CN" dirty="0">
                <a:latin typeface="Verdana" panose="020B0604030504040204" pitchFamily="34" charset="0"/>
                <a:ea typeface="宋体" pitchFamily="2" charset="-122"/>
                <a:cs typeface="Verdana" panose="020B0604030504040204" pitchFamily="34" charset="0"/>
              </a:rPr>
            </a:fld>
            <a:endParaRPr lang="en-GB" altLang="zh-CN" dirty="0">
              <a:latin typeface="Verdana" panose="020B0604030504040204" pitchFamily="34" charset="0"/>
              <a:ea typeface="宋体" pitchFamily="2" charset="-122"/>
              <a:cs typeface="Verdana" panose="020B0604030504040204" pitchFamily="34" charset="0"/>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2-Line Introduction">
    <p:spTree>
      <p:nvGrpSpPr>
        <p:cNvPr id="1" name=""/>
        <p:cNvGrpSpPr/>
        <p:nvPr/>
      </p:nvGrpSpPr>
      <p:grpSpPr>
        <a:xfrm>
          <a:off x="0" y="0"/>
          <a:ext cx="0" cy="0"/>
          <a:chOff x="0" y="0"/>
          <a:chExt cx="0" cy="0"/>
        </a:xfrm>
      </p:grpSpPr>
      <p:sp>
        <p:nvSpPr>
          <p:cNvPr id="4" name="Text Placeholder 2"/>
          <p:cNvSpPr>
            <a:spLocks noGrp="1"/>
          </p:cNvSpPr>
          <p:nvPr>
            <p:ph idx="1"/>
          </p:nvPr>
        </p:nvSpPr>
        <p:spPr bwMode="auto">
          <a:xfrm>
            <a:off x="737019" y="2288514"/>
            <a:ext cx="10726055" cy="3712237"/>
          </a:xfrm>
          <a:prstGeom prst="rect">
            <a:avLst/>
          </a:prstGeom>
          <a:noFill/>
          <a:ln w="9525">
            <a:noFill/>
            <a:miter lim="800000"/>
          </a:ln>
        </p:spPr>
        <p:txBody>
          <a:bodyPr vert="horz" wrap="square" lIns="91431" tIns="45716" rIns="91431" bIns="45716"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en-GB" noProof="0"/>
          </a:p>
        </p:txBody>
      </p:sp>
      <p:sp>
        <p:nvSpPr>
          <p:cNvPr id="6" name="Text Placeholder 5"/>
          <p:cNvSpPr>
            <a:spLocks noGrp="1"/>
          </p:cNvSpPr>
          <p:nvPr>
            <p:ph type="body" sz="quarter" idx="11"/>
          </p:nvPr>
        </p:nvSpPr>
        <p:spPr>
          <a:xfrm>
            <a:off x="737019" y="1456331"/>
            <a:ext cx="10725516" cy="786823"/>
          </a:xfrm>
          <a:prstGeom prst="rect">
            <a:avLst/>
          </a:prstGeom>
        </p:spPr>
        <p:txBody>
          <a:bodyPr>
            <a:normAutofit/>
          </a:bodyPr>
          <a:lstStyle>
            <a:lvl1pPr marL="0" indent="0">
              <a:buFontTx/>
              <a:buNone/>
              <a:defRPr sz="2000" b="1" i="0" baseline="0">
                <a:solidFill>
                  <a:schemeClr val="accent1"/>
                </a:solidFill>
              </a:defRPr>
            </a:lvl1pPr>
          </a:lstStyle>
          <a:p>
            <a:pPr lvl="0"/>
            <a:r>
              <a:rPr lang="zh-CN" altLang="en-US" noProof="0"/>
              <a:t>单击此处编辑母版文本样式</a:t>
            </a:r>
            <a:endParaRPr lang="zh-CN" altLang="en-US" noProof="0"/>
          </a:p>
        </p:txBody>
      </p:sp>
      <p:sp>
        <p:nvSpPr>
          <p:cNvPr id="7" name="Title 3"/>
          <p:cNvSpPr>
            <a:spLocks noGrp="1"/>
          </p:cNvSpPr>
          <p:nvPr>
            <p:ph type="title"/>
          </p:nvPr>
        </p:nvSpPr>
        <p:spPr>
          <a:xfrm>
            <a:off x="728134" y="230190"/>
            <a:ext cx="10744201" cy="906196"/>
          </a:xfrm>
        </p:spPr>
        <p:txBody>
          <a:bodyPr/>
          <a:lstStyle/>
          <a:p>
            <a:r>
              <a:rPr lang="zh-CN" altLang="en-US" noProof="0"/>
              <a:t>单击此处编辑母版标题样式</a:t>
            </a:r>
            <a:endParaRPr lang="en-GB" noProof="0"/>
          </a:p>
        </p:txBody>
      </p:sp>
      <p:sp>
        <p:nvSpPr>
          <p:cNvPr id="2" name="灯片编号占位符 1"/>
          <p:cNvSpPr>
            <a:spLocks noGrp="1"/>
          </p:cNvSpPr>
          <p:nvPr>
            <p:ph type="sldNum" sz="quarter" idx="12"/>
          </p:nvPr>
        </p:nvSpPr>
        <p:spPr/>
        <p:txBody>
          <a:bodyPr/>
          <a:lstStyle/>
          <a:p>
            <a:pPr lvl="0">
              <a:buNone/>
            </a:pPr>
            <a:fld id="{9A0DB2DC-4C9A-4742-B13C-FB6460FD3503}" type="slidenum">
              <a:rPr lang="en-GB" altLang="zh-CN" dirty="0">
                <a:latin typeface="Verdana" panose="020B0604030504040204" pitchFamily="34" charset="0"/>
                <a:ea typeface="宋体" pitchFamily="2" charset="-122"/>
                <a:cs typeface="Verdana" panose="020B0604030504040204" pitchFamily="34" charset="0"/>
              </a:rPr>
            </a:fld>
            <a:endParaRPr lang="en-GB" altLang="zh-CN" dirty="0">
              <a:latin typeface="Verdana" panose="020B0604030504040204" pitchFamily="34" charset="0"/>
              <a:ea typeface="宋体" pitchFamily="2" charset="-122"/>
              <a:cs typeface="Verdana" panose="020B0604030504040204" pitchFamily="34" charset="0"/>
            </a:endParaRP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ategories Horizontal">
    <p:spTree>
      <p:nvGrpSpPr>
        <p:cNvPr id="1" name=""/>
        <p:cNvGrpSpPr/>
        <p:nvPr/>
      </p:nvGrpSpPr>
      <p:grpSpPr>
        <a:xfrm>
          <a:off x="0" y="0"/>
          <a:ext cx="0" cy="0"/>
          <a:chOff x="0" y="0"/>
          <a:chExt cx="0" cy="0"/>
        </a:xfrm>
      </p:grpSpPr>
      <p:sp>
        <p:nvSpPr>
          <p:cNvPr id="16" name="Text Placeholder 15"/>
          <p:cNvSpPr>
            <a:spLocks noGrp="1"/>
          </p:cNvSpPr>
          <p:nvPr>
            <p:ph type="body" sz="quarter" idx="17" hasCustomPrompt="1"/>
          </p:nvPr>
        </p:nvSpPr>
        <p:spPr>
          <a:xfrm>
            <a:off x="737536" y="1852640"/>
            <a:ext cx="3860800" cy="802640"/>
          </a:xfrm>
          <a:prstGeom prst="rect">
            <a:avLst/>
          </a:prstGeom>
          <a:solidFill>
            <a:schemeClr val="tx2"/>
          </a:solidFill>
        </p:spPr>
        <p:txBody>
          <a:bodyPr lIns="68580" tIns="34290" rIns="68580" bIns="34290" anchor="ctr" anchorCtr="1"/>
          <a:lstStyle>
            <a:lvl1pPr marL="0" indent="0" algn="ctr">
              <a:buFontTx/>
              <a:buNone/>
              <a:defRPr b="1" i="0">
                <a:solidFill>
                  <a:schemeClr val="bg1"/>
                </a:solidFill>
              </a:defRPr>
            </a:lvl1pPr>
          </a:lstStyle>
          <a:p>
            <a:pPr lvl="0"/>
            <a:r>
              <a:rPr lang="en-GB" noProof="0"/>
              <a:t>Click to edit text</a:t>
            </a:r>
            <a:endParaRPr lang="en-GB" noProof="0"/>
          </a:p>
        </p:txBody>
      </p:sp>
      <p:sp>
        <p:nvSpPr>
          <p:cNvPr id="2" name="Title 1"/>
          <p:cNvSpPr>
            <a:spLocks noGrp="1"/>
          </p:cNvSpPr>
          <p:nvPr>
            <p:ph type="title" hasCustomPrompt="1"/>
          </p:nvPr>
        </p:nvSpPr>
        <p:spPr/>
        <p:txBody>
          <a:bodyPr/>
          <a:lstStyle/>
          <a:p>
            <a:r>
              <a:rPr lang="en-GB" noProof="0"/>
              <a:t>Click to Edit Title</a:t>
            </a:r>
            <a:endParaRPr lang="en-GB" noProof="0"/>
          </a:p>
        </p:txBody>
      </p:sp>
      <p:sp>
        <p:nvSpPr>
          <p:cNvPr id="13" name="Text Placeholder 11"/>
          <p:cNvSpPr>
            <a:spLocks noGrp="1"/>
          </p:cNvSpPr>
          <p:nvPr>
            <p:ph type="body" sz="quarter" idx="15" hasCustomPrompt="1"/>
          </p:nvPr>
        </p:nvSpPr>
        <p:spPr>
          <a:xfrm>
            <a:off x="5107095" y="3258871"/>
            <a:ext cx="6367357" cy="1010961"/>
          </a:xfrm>
          <a:prstGeom prst="rect">
            <a:avLst/>
          </a:prstGeom>
        </p:spPr>
        <p:txBody>
          <a:bodyPr lIns="68580" tIns="34290" rIns="68580" bIns="34290">
            <a:noAutofit/>
          </a:bodyPr>
          <a:lstStyle>
            <a:lvl1pPr>
              <a:defRPr sz="1865"/>
            </a:lvl1pPr>
          </a:lstStyle>
          <a:p>
            <a:pPr lvl="0"/>
            <a:r>
              <a:rPr lang="en-GB" noProof="0"/>
              <a:t>Add text here</a:t>
            </a:r>
            <a:endParaRPr lang="en-GB" noProof="0"/>
          </a:p>
          <a:p>
            <a:pPr lvl="0"/>
            <a:endParaRPr lang="en-GB" noProof="0"/>
          </a:p>
        </p:txBody>
      </p:sp>
      <p:sp>
        <p:nvSpPr>
          <p:cNvPr id="14" name="Text Placeholder 11"/>
          <p:cNvSpPr>
            <a:spLocks noGrp="1"/>
          </p:cNvSpPr>
          <p:nvPr>
            <p:ph type="body" sz="quarter" idx="16" hasCustomPrompt="1"/>
          </p:nvPr>
        </p:nvSpPr>
        <p:spPr>
          <a:xfrm>
            <a:off x="5107095" y="4661014"/>
            <a:ext cx="6367357" cy="1010961"/>
          </a:xfrm>
          <a:prstGeom prst="rect">
            <a:avLst/>
          </a:prstGeom>
        </p:spPr>
        <p:txBody>
          <a:bodyPr lIns="68580" tIns="34290" rIns="68580" bIns="34290">
            <a:noAutofit/>
          </a:bodyPr>
          <a:lstStyle>
            <a:lvl1pPr>
              <a:defRPr sz="1865"/>
            </a:lvl1pPr>
          </a:lstStyle>
          <a:p>
            <a:pPr lvl="0"/>
            <a:r>
              <a:rPr lang="en-GB" noProof="0"/>
              <a:t>Add text here</a:t>
            </a:r>
            <a:endParaRPr lang="en-GB" noProof="0"/>
          </a:p>
          <a:p>
            <a:pPr lvl="0"/>
            <a:endParaRPr lang="en-GB" noProof="0"/>
          </a:p>
        </p:txBody>
      </p:sp>
      <p:sp>
        <p:nvSpPr>
          <p:cNvPr id="17" name="Text Placeholder 15"/>
          <p:cNvSpPr>
            <a:spLocks noGrp="1"/>
          </p:cNvSpPr>
          <p:nvPr>
            <p:ph type="body" sz="quarter" idx="18" hasCustomPrompt="1"/>
          </p:nvPr>
        </p:nvSpPr>
        <p:spPr>
          <a:xfrm>
            <a:off x="737536" y="3342640"/>
            <a:ext cx="3860800" cy="802640"/>
          </a:xfrm>
          <a:prstGeom prst="rect">
            <a:avLst/>
          </a:prstGeom>
          <a:solidFill>
            <a:schemeClr val="tx2"/>
          </a:solidFill>
        </p:spPr>
        <p:txBody>
          <a:bodyPr lIns="68580" tIns="34290" rIns="68580" bIns="34290" anchor="ctr" anchorCtr="1"/>
          <a:lstStyle>
            <a:lvl1pPr marL="0" indent="0" algn="ctr">
              <a:buFontTx/>
              <a:buNone/>
              <a:defRPr b="1" i="0">
                <a:solidFill>
                  <a:schemeClr val="bg1"/>
                </a:solidFill>
              </a:defRPr>
            </a:lvl1pPr>
          </a:lstStyle>
          <a:p>
            <a:pPr lvl="0"/>
            <a:r>
              <a:rPr lang="en-GB" noProof="0"/>
              <a:t>Click to edit text</a:t>
            </a:r>
            <a:endParaRPr lang="en-GB" noProof="0"/>
          </a:p>
        </p:txBody>
      </p:sp>
      <p:sp>
        <p:nvSpPr>
          <p:cNvPr id="18" name="Text Placeholder 15"/>
          <p:cNvSpPr>
            <a:spLocks noGrp="1"/>
          </p:cNvSpPr>
          <p:nvPr>
            <p:ph type="body" sz="quarter" idx="19" hasCustomPrompt="1"/>
          </p:nvPr>
        </p:nvSpPr>
        <p:spPr>
          <a:xfrm>
            <a:off x="737536" y="4744720"/>
            <a:ext cx="3860800" cy="802640"/>
          </a:xfrm>
          <a:prstGeom prst="rect">
            <a:avLst/>
          </a:prstGeom>
          <a:solidFill>
            <a:schemeClr val="tx2"/>
          </a:solidFill>
        </p:spPr>
        <p:txBody>
          <a:bodyPr lIns="68580" tIns="34290" rIns="68580" bIns="34290" anchor="ctr" anchorCtr="1"/>
          <a:lstStyle>
            <a:lvl1pPr marL="0" indent="0" algn="ctr">
              <a:buFontTx/>
              <a:buNone/>
              <a:defRPr b="1" i="0">
                <a:solidFill>
                  <a:schemeClr val="bg1"/>
                </a:solidFill>
              </a:defRPr>
            </a:lvl1pPr>
          </a:lstStyle>
          <a:p>
            <a:pPr lvl="0"/>
            <a:r>
              <a:rPr lang="en-GB" noProof="0"/>
              <a:t>Click to edit text</a:t>
            </a:r>
            <a:endParaRPr lang="en-GB" noProof="0"/>
          </a:p>
        </p:txBody>
      </p:sp>
      <p:sp>
        <p:nvSpPr>
          <p:cNvPr id="21" name="Text Placeholder 11"/>
          <p:cNvSpPr>
            <a:spLocks noGrp="1"/>
          </p:cNvSpPr>
          <p:nvPr>
            <p:ph type="body" sz="quarter" idx="21" hasCustomPrompt="1"/>
          </p:nvPr>
        </p:nvSpPr>
        <p:spPr>
          <a:xfrm>
            <a:off x="5107095" y="1746934"/>
            <a:ext cx="6367357" cy="1010961"/>
          </a:xfrm>
          <a:prstGeom prst="rect">
            <a:avLst/>
          </a:prstGeom>
        </p:spPr>
        <p:txBody>
          <a:bodyPr lIns="68580" tIns="34290" rIns="68580" bIns="34290">
            <a:noAutofit/>
          </a:bodyPr>
          <a:lstStyle>
            <a:lvl1pPr>
              <a:defRPr sz="1865"/>
            </a:lvl1pPr>
          </a:lstStyle>
          <a:p>
            <a:pPr lvl="0"/>
            <a:r>
              <a:rPr lang="en-GB" noProof="0"/>
              <a:t>Add text here</a:t>
            </a:r>
            <a:endParaRPr lang="en-GB" noProof="0"/>
          </a:p>
          <a:p>
            <a:pPr lvl="0"/>
            <a:endParaRPr lang="en-GB" noProof="0"/>
          </a:p>
        </p:txBody>
      </p:sp>
      <p:sp>
        <p:nvSpPr>
          <p:cNvPr id="3" name="Slide Number Placeholder 2"/>
          <p:cNvSpPr>
            <a:spLocks noGrp="1"/>
          </p:cNvSpPr>
          <p:nvPr>
            <p:ph type="sldNum" sz="quarter" idx="22"/>
          </p:nvPr>
        </p:nvSpPr>
        <p:spPr/>
        <p:txBody>
          <a:bodyPr/>
          <a:lstStyle/>
          <a:p>
            <a:pPr fontAlgn="base">
              <a:spcAft>
                <a:spcPct val="0"/>
              </a:spcAft>
              <a:defRPr/>
            </a:pPr>
            <a:fld id="{4472AB7F-E8D0-4874-A9B8-335B68DC5F05}" type="slidenum">
              <a:rPr lang="en-GB"/>
            </a:fld>
            <a:endParaRPr lang="en-GB"/>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自定义版式">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0" y="0"/>
            <a:ext cx="3110400" cy="6858000"/>
          </a:xfrm>
          <a:prstGeom prst="rect">
            <a:avLst/>
          </a:prstGeom>
          <a:solidFill>
            <a:srgbClr val="004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784" name="Group 2"/>
          <p:cNvGrpSpPr/>
          <p:nvPr userDrawn="1"/>
        </p:nvGrpSpPr>
        <p:grpSpPr>
          <a:xfrm>
            <a:off x="-2147677" y="3937127"/>
            <a:ext cx="4241143" cy="2699418"/>
            <a:chOff x="6469765" y="3307349"/>
            <a:chExt cx="3162085" cy="2012615"/>
          </a:xfrm>
          <a:noFill/>
        </p:grpSpPr>
        <p:sp>
          <p:nvSpPr>
            <p:cNvPr id="785" name="Freeform 1169"/>
            <p:cNvSpPr/>
            <p:nvPr/>
          </p:nvSpPr>
          <p:spPr bwMode="auto">
            <a:xfrm>
              <a:off x="6469765" y="4222363"/>
              <a:ext cx="3162085" cy="1097601"/>
            </a:xfrm>
            <a:custGeom>
              <a:avLst/>
              <a:gdLst>
                <a:gd name="T0" fmla="*/ 1524 w 1524"/>
                <a:gd name="T1" fmla="*/ 0 h 529"/>
                <a:gd name="T2" fmla="*/ 1524 w 1524"/>
                <a:gd name="T3" fmla="*/ 88 h 529"/>
                <a:gd name="T4" fmla="*/ 762 w 1524"/>
                <a:gd name="T5" fmla="*/ 529 h 529"/>
                <a:gd name="T6" fmla="*/ 0 w 1524"/>
                <a:gd name="T7" fmla="*/ 88 h 529"/>
                <a:gd name="T8" fmla="*/ 0 w 1524"/>
                <a:gd name="T9" fmla="*/ 0 h 529"/>
                <a:gd name="T10" fmla="*/ 1524 w 1524"/>
                <a:gd name="T11" fmla="*/ 0 h 529"/>
              </a:gdLst>
              <a:ahLst/>
              <a:cxnLst>
                <a:cxn ang="0">
                  <a:pos x="T0" y="T1"/>
                </a:cxn>
                <a:cxn ang="0">
                  <a:pos x="T2" y="T3"/>
                </a:cxn>
                <a:cxn ang="0">
                  <a:pos x="T4" y="T5"/>
                </a:cxn>
                <a:cxn ang="0">
                  <a:pos x="T6" y="T7"/>
                </a:cxn>
                <a:cxn ang="0">
                  <a:pos x="T8" y="T9"/>
                </a:cxn>
                <a:cxn ang="0">
                  <a:pos x="T10" y="T11"/>
                </a:cxn>
              </a:cxnLst>
              <a:rect l="0" t="0" r="r" b="b"/>
              <a:pathLst>
                <a:path w="1524" h="529">
                  <a:moveTo>
                    <a:pt x="1524" y="0"/>
                  </a:moveTo>
                  <a:lnTo>
                    <a:pt x="1524" y="88"/>
                  </a:lnTo>
                  <a:lnTo>
                    <a:pt x="762" y="529"/>
                  </a:lnTo>
                  <a:lnTo>
                    <a:pt x="0" y="88"/>
                  </a:lnTo>
                  <a:lnTo>
                    <a:pt x="0" y="0"/>
                  </a:lnTo>
                  <a:lnTo>
                    <a:pt x="1524" y="0"/>
                  </a:lnTo>
                  <a:close/>
                </a:path>
              </a:pathLst>
            </a:custGeom>
            <a:grpFill/>
            <a:ln>
              <a:gradFill>
                <a:gsLst>
                  <a:gs pos="0">
                    <a:schemeClr val="accent1">
                      <a:lumMod val="5000"/>
                      <a:lumOff val="95000"/>
                      <a:alpha val="5000"/>
                    </a:schemeClr>
                  </a:gs>
                  <a:gs pos="100000">
                    <a:schemeClr val="accent1">
                      <a:lumMod val="30000"/>
                      <a:lumOff val="70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86" name="Freeform 1171"/>
            <p:cNvSpPr/>
            <p:nvPr/>
          </p:nvSpPr>
          <p:spPr bwMode="auto">
            <a:xfrm>
              <a:off x="6469765" y="3307349"/>
              <a:ext cx="3162085" cy="1825876"/>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close/>
                </a:path>
              </a:pathLst>
            </a:custGeom>
            <a:grpFill/>
            <a:ln>
              <a:gradFill>
                <a:gsLst>
                  <a:gs pos="0">
                    <a:schemeClr val="accent1">
                      <a:lumMod val="5000"/>
                      <a:lumOff val="95000"/>
                      <a:alpha val="5000"/>
                    </a:schemeClr>
                  </a:gs>
                  <a:gs pos="100000">
                    <a:schemeClr val="accent1">
                      <a:lumMod val="30000"/>
                      <a:lumOff val="70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125" name="Group 229"/>
          <p:cNvGrpSpPr/>
          <p:nvPr/>
        </p:nvGrpSpPr>
        <p:grpSpPr>
          <a:xfrm>
            <a:off x="1196608" y="3105719"/>
            <a:ext cx="1877152" cy="1003799"/>
            <a:chOff x="8544544" y="2453376"/>
            <a:chExt cx="1399555" cy="748405"/>
          </a:xfrm>
          <a:noFill/>
        </p:grpSpPr>
        <p:grpSp>
          <p:nvGrpSpPr>
            <p:cNvPr id="227" name="Group 215"/>
            <p:cNvGrpSpPr/>
            <p:nvPr/>
          </p:nvGrpSpPr>
          <p:grpSpPr>
            <a:xfrm>
              <a:off x="9508378" y="2707965"/>
              <a:ext cx="435721" cy="493816"/>
              <a:chOff x="4728581" y="3825959"/>
              <a:chExt cx="435721" cy="493816"/>
            </a:xfrm>
            <a:grpFill/>
          </p:grpSpPr>
          <p:cxnSp>
            <p:nvCxnSpPr>
              <p:cNvPr id="231" name="Straight Connector 216"/>
              <p:cNvCxnSpPr/>
              <p:nvPr/>
            </p:nvCxnSpPr>
            <p:spPr>
              <a:xfrm flipV="1">
                <a:off x="4730657" y="3825959"/>
                <a:ext cx="433645" cy="246908"/>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cxnSp>
            <p:nvCxnSpPr>
              <p:cNvPr id="232" name="Straight Connector 217"/>
              <p:cNvCxnSpPr/>
              <p:nvPr/>
            </p:nvCxnSpPr>
            <p:spPr>
              <a:xfrm>
                <a:off x="4728581" y="4070792"/>
                <a:ext cx="433647" cy="248983"/>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grpSp>
        <p:grpSp>
          <p:nvGrpSpPr>
            <p:cNvPr id="228" name="Group 228"/>
            <p:cNvGrpSpPr/>
            <p:nvPr/>
          </p:nvGrpSpPr>
          <p:grpSpPr>
            <a:xfrm>
              <a:off x="8544544" y="2453376"/>
              <a:ext cx="1168825" cy="385925"/>
              <a:chOff x="8547719" y="2456551"/>
              <a:chExt cx="1168825" cy="385925"/>
            </a:xfrm>
            <a:grpFill/>
          </p:grpSpPr>
          <p:cxnSp>
            <p:nvCxnSpPr>
              <p:cNvPr id="229" name="Straight Connector 224"/>
              <p:cNvCxnSpPr/>
              <p:nvPr/>
            </p:nvCxnSpPr>
            <p:spPr>
              <a:xfrm flipH="1" flipV="1">
                <a:off x="9011092" y="2456552"/>
                <a:ext cx="705452" cy="385924"/>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cxnSp>
            <p:nvCxnSpPr>
              <p:cNvPr id="230" name="Straight Connector 225"/>
              <p:cNvCxnSpPr/>
              <p:nvPr/>
            </p:nvCxnSpPr>
            <p:spPr>
              <a:xfrm flipH="1">
                <a:off x="8547719" y="2456551"/>
                <a:ext cx="463373" cy="298535"/>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grpSp>
      </p:grpSp>
      <p:grpSp>
        <p:nvGrpSpPr>
          <p:cNvPr id="126" name="Group 9"/>
          <p:cNvGrpSpPr/>
          <p:nvPr/>
        </p:nvGrpSpPr>
        <p:grpSpPr>
          <a:xfrm>
            <a:off x="-1665325" y="3995568"/>
            <a:ext cx="3264345" cy="2123355"/>
            <a:chOff x="6837017" y="3350938"/>
            <a:chExt cx="2433813" cy="1583129"/>
          </a:xfrm>
          <a:noFill/>
        </p:grpSpPr>
        <p:sp>
          <p:nvSpPr>
            <p:cNvPr id="218" name="Freeform 1176"/>
            <p:cNvSpPr/>
            <p:nvPr/>
          </p:nvSpPr>
          <p:spPr bwMode="auto">
            <a:xfrm>
              <a:off x="6837017" y="3527304"/>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9" name="Freeform 1178"/>
            <p:cNvSpPr/>
            <p:nvPr/>
          </p:nvSpPr>
          <p:spPr bwMode="auto">
            <a:xfrm>
              <a:off x="6837017" y="3350940"/>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0" name="Freeform 1179"/>
            <p:cNvSpPr/>
            <p:nvPr/>
          </p:nvSpPr>
          <p:spPr bwMode="auto">
            <a:xfrm>
              <a:off x="6837017" y="3350938"/>
              <a:ext cx="2433811" cy="1406761"/>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221" name="Freeform 1186"/>
            <p:cNvSpPr/>
            <p:nvPr/>
          </p:nvSpPr>
          <p:spPr bwMode="auto">
            <a:xfrm>
              <a:off x="8050811"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2" name="Freeform 1187"/>
            <p:cNvSpPr/>
            <p:nvPr/>
          </p:nvSpPr>
          <p:spPr bwMode="auto">
            <a:xfrm>
              <a:off x="8050812"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3" name="Freeform 1188"/>
            <p:cNvSpPr/>
            <p:nvPr/>
          </p:nvSpPr>
          <p:spPr bwMode="auto">
            <a:xfrm>
              <a:off x="6837017" y="4053285"/>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4" name="Freeform 1189"/>
            <p:cNvSpPr/>
            <p:nvPr/>
          </p:nvSpPr>
          <p:spPr bwMode="auto">
            <a:xfrm>
              <a:off x="6837019" y="4056396"/>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5" name="Freeform 1190"/>
            <p:cNvSpPr/>
            <p:nvPr/>
          </p:nvSpPr>
          <p:spPr bwMode="auto">
            <a:xfrm>
              <a:off x="9249829" y="4045779"/>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6" name="Freeform 1191"/>
            <p:cNvSpPr/>
            <p:nvPr/>
          </p:nvSpPr>
          <p:spPr bwMode="auto">
            <a:xfrm>
              <a:off x="9250076" y="4045998"/>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128" name="Group 58"/>
          <p:cNvGrpSpPr/>
          <p:nvPr/>
        </p:nvGrpSpPr>
        <p:grpSpPr>
          <a:xfrm>
            <a:off x="-1449576" y="2334169"/>
            <a:ext cx="2850515" cy="3342264"/>
            <a:chOff x="6990252" y="2191075"/>
            <a:chExt cx="2125268" cy="2491912"/>
          </a:xfrm>
          <a:noFill/>
        </p:grpSpPr>
        <p:sp>
          <p:nvSpPr>
            <p:cNvPr id="129" name="Freeform 1181"/>
            <p:cNvSpPr/>
            <p:nvPr/>
          </p:nvSpPr>
          <p:spPr bwMode="auto">
            <a:xfrm>
              <a:off x="7565296" y="3772123"/>
              <a:ext cx="975184" cy="564362"/>
            </a:xfrm>
            <a:custGeom>
              <a:avLst/>
              <a:gdLst>
                <a:gd name="T0" fmla="*/ 234 w 470"/>
                <a:gd name="T1" fmla="*/ 272 h 272"/>
                <a:gd name="T2" fmla="*/ 0 w 470"/>
                <a:gd name="T3" fmla="*/ 137 h 272"/>
                <a:gd name="T4" fmla="*/ 234 w 470"/>
                <a:gd name="T5" fmla="*/ 0 h 272"/>
                <a:gd name="T6" fmla="*/ 470 w 470"/>
                <a:gd name="T7" fmla="*/ 137 h 272"/>
                <a:gd name="T8" fmla="*/ 234 w 470"/>
                <a:gd name="T9" fmla="*/ 272 h 272"/>
              </a:gdLst>
              <a:ahLst/>
              <a:cxnLst>
                <a:cxn ang="0">
                  <a:pos x="T0" y="T1"/>
                </a:cxn>
                <a:cxn ang="0">
                  <a:pos x="T2" y="T3"/>
                </a:cxn>
                <a:cxn ang="0">
                  <a:pos x="T4" y="T5"/>
                </a:cxn>
                <a:cxn ang="0">
                  <a:pos x="T6" y="T7"/>
                </a:cxn>
                <a:cxn ang="0">
                  <a:pos x="T8" y="T9"/>
                </a:cxn>
              </a:cxnLst>
              <a:rect l="0" t="0" r="r" b="b"/>
              <a:pathLst>
                <a:path w="470" h="272">
                  <a:moveTo>
                    <a:pt x="234" y="272"/>
                  </a:moveTo>
                  <a:lnTo>
                    <a:pt x="0" y="137"/>
                  </a:lnTo>
                  <a:lnTo>
                    <a:pt x="234" y="0"/>
                  </a:lnTo>
                  <a:lnTo>
                    <a:pt x="470" y="137"/>
                  </a:lnTo>
                  <a:lnTo>
                    <a:pt x="234" y="272"/>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0" name="Freeform 1182"/>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1" name="Freeform 1183"/>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2" name="Freeform 1185"/>
            <p:cNvSpPr/>
            <p:nvPr/>
          </p:nvSpPr>
          <p:spPr bwMode="auto">
            <a:xfrm>
              <a:off x="7565296" y="3772123"/>
              <a:ext cx="975184" cy="294630"/>
            </a:xfrm>
            <a:custGeom>
              <a:avLst/>
              <a:gdLst>
                <a:gd name="T0" fmla="*/ 234 w 470"/>
                <a:gd name="T1" fmla="*/ 0 h 142"/>
                <a:gd name="T2" fmla="*/ 0 w 470"/>
                <a:gd name="T3" fmla="*/ 137 h 142"/>
                <a:gd name="T4" fmla="*/ 12 w 470"/>
                <a:gd name="T5" fmla="*/ 142 h 142"/>
                <a:gd name="T6" fmla="*/ 234 w 470"/>
                <a:gd name="T7" fmla="*/ 14 h 142"/>
                <a:gd name="T8" fmla="*/ 458 w 470"/>
                <a:gd name="T9" fmla="*/ 142 h 142"/>
                <a:gd name="T10" fmla="*/ 470 w 470"/>
                <a:gd name="T11" fmla="*/ 137 h 142"/>
                <a:gd name="T12" fmla="*/ 234 w 470"/>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70" h="142">
                  <a:moveTo>
                    <a:pt x="234" y="0"/>
                  </a:moveTo>
                  <a:lnTo>
                    <a:pt x="0" y="137"/>
                  </a:lnTo>
                  <a:lnTo>
                    <a:pt x="12" y="142"/>
                  </a:lnTo>
                  <a:lnTo>
                    <a:pt x="234" y="14"/>
                  </a:lnTo>
                  <a:lnTo>
                    <a:pt x="458" y="142"/>
                  </a:lnTo>
                  <a:lnTo>
                    <a:pt x="470" y="137"/>
                  </a:lnTo>
                  <a:lnTo>
                    <a:pt x="234"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3" name="Freeform 1233"/>
            <p:cNvSpPr/>
            <p:nvPr/>
          </p:nvSpPr>
          <p:spPr bwMode="auto">
            <a:xfrm>
              <a:off x="7756183" y="3274157"/>
              <a:ext cx="593410" cy="180513"/>
            </a:xfrm>
            <a:custGeom>
              <a:avLst/>
              <a:gdLst>
                <a:gd name="T0" fmla="*/ 142 w 286"/>
                <a:gd name="T1" fmla="*/ 80 h 87"/>
                <a:gd name="T2" fmla="*/ 8 w 286"/>
                <a:gd name="T3" fmla="*/ 0 h 87"/>
                <a:gd name="T4" fmla="*/ 0 w 286"/>
                <a:gd name="T5" fmla="*/ 4 h 87"/>
                <a:gd name="T6" fmla="*/ 142 w 286"/>
                <a:gd name="T7" fmla="*/ 87 h 87"/>
                <a:gd name="T8" fmla="*/ 286 w 286"/>
                <a:gd name="T9" fmla="*/ 4 h 87"/>
                <a:gd name="T10" fmla="*/ 279 w 286"/>
                <a:gd name="T11" fmla="*/ 0 h 87"/>
                <a:gd name="T12" fmla="*/ 142 w 286"/>
                <a:gd name="T13" fmla="*/ 80 h 87"/>
              </a:gdLst>
              <a:ahLst/>
              <a:cxnLst>
                <a:cxn ang="0">
                  <a:pos x="T0" y="T1"/>
                </a:cxn>
                <a:cxn ang="0">
                  <a:pos x="T2" y="T3"/>
                </a:cxn>
                <a:cxn ang="0">
                  <a:pos x="T4" y="T5"/>
                </a:cxn>
                <a:cxn ang="0">
                  <a:pos x="T6" y="T7"/>
                </a:cxn>
                <a:cxn ang="0">
                  <a:pos x="T8" y="T9"/>
                </a:cxn>
                <a:cxn ang="0">
                  <a:pos x="T10" y="T11"/>
                </a:cxn>
                <a:cxn ang="0">
                  <a:pos x="T12" y="T13"/>
                </a:cxn>
              </a:cxnLst>
              <a:rect l="0" t="0" r="r" b="b"/>
              <a:pathLst>
                <a:path w="286" h="87">
                  <a:moveTo>
                    <a:pt x="142" y="80"/>
                  </a:moveTo>
                  <a:lnTo>
                    <a:pt x="8" y="0"/>
                  </a:lnTo>
                  <a:lnTo>
                    <a:pt x="0" y="4"/>
                  </a:lnTo>
                  <a:lnTo>
                    <a:pt x="142" y="87"/>
                  </a:lnTo>
                  <a:lnTo>
                    <a:pt x="286" y="4"/>
                  </a:lnTo>
                  <a:lnTo>
                    <a:pt x="279" y="0"/>
                  </a:lnTo>
                  <a:lnTo>
                    <a:pt x="142" y="8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4" name="Freeform 1234"/>
            <p:cNvSpPr/>
            <p:nvPr/>
          </p:nvSpPr>
          <p:spPr bwMode="auto">
            <a:xfrm>
              <a:off x="8137958" y="3483717"/>
              <a:ext cx="593410" cy="514565"/>
            </a:xfrm>
            <a:custGeom>
              <a:avLst/>
              <a:gdLst>
                <a:gd name="T0" fmla="*/ 144 w 286"/>
                <a:gd name="T1" fmla="*/ 83 h 248"/>
                <a:gd name="T2" fmla="*/ 0 w 286"/>
                <a:gd name="T3" fmla="*/ 0 h 248"/>
                <a:gd name="T4" fmla="*/ 0 w 286"/>
                <a:gd name="T5" fmla="*/ 165 h 248"/>
                <a:gd name="T6" fmla="*/ 144 w 286"/>
                <a:gd name="T7" fmla="*/ 248 h 248"/>
                <a:gd name="T8" fmla="*/ 286 w 286"/>
                <a:gd name="T9" fmla="*/ 165 h 248"/>
                <a:gd name="T10" fmla="*/ 286 w 286"/>
                <a:gd name="T11" fmla="*/ 0 h 248"/>
                <a:gd name="T12" fmla="*/ 144 w 286"/>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4" y="83"/>
                  </a:moveTo>
                  <a:lnTo>
                    <a:pt x="0" y="0"/>
                  </a:lnTo>
                  <a:lnTo>
                    <a:pt x="0" y="165"/>
                  </a:lnTo>
                  <a:lnTo>
                    <a:pt x="144" y="248"/>
                  </a:lnTo>
                  <a:lnTo>
                    <a:pt x="286" y="165"/>
                  </a:lnTo>
                  <a:lnTo>
                    <a:pt x="286" y="0"/>
                  </a:lnTo>
                  <a:lnTo>
                    <a:pt x="144"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5" name="Freeform 1235"/>
            <p:cNvSpPr/>
            <p:nvPr/>
          </p:nvSpPr>
          <p:spPr bwMode="auto">
            <a:xfrm>
              <a:off x="8137958" y="3483717"/>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6" name="Freeform 1236"/>
            <p:cNvSpPr/>
            <p:nvPr/>
          </p:nvSpPr>
          <p:spPr bwMode="auto">
            <a:xfrm>
              <a:off x="8436738" y="3483717"/>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7" name="Freeform 1237"/>
            <p:cNvSpPr/>
            <p:nvPr/>
          </p:nvSpPr>
          <p:spPr bwMode="auto">
            <a:xfrm>
              <a:off x="8137958" y="3317728"/>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8" name="Freeform 1238"/>
            <p:cNvSpPr/>
            <p:nvPr/>
          </p:nvSpPr>
          <p:spPr bwMode="auto">
            <a:xfrm>
              <a:off x="8137958" y="3494093"/>
              <a:ext cx="593410" cy="176364"/>
            </a:xfrm>
            <a:custGeom>
              <a:avLst/>
              <a:gdLst>
                <a:gd name="T0" fmla="*/ 144 w 286"/>
                <a:gd name="T1" fmla="*/ 78 h 85"/>
                <a:gd name="T2" fmla="*/ 8 w 286"/>
                <a:gd name="T3" fmla="*/ 0 h 85"/>
                <a:gd name="T4" fmla="*/ 0 w 286"/>
                <a:gd name="T5" fmla="*/ 2 h 85"/>
                <a:gd name="T6" fmla="*/ 144 w 286"/>
                <a:gd name="T7" fmla="*/ 85 h 85"/>
                <a:gd name="T8" fmla="*/ 286 w 286"/>
                <a:gd name="T9" fmla="*/ 2 h 85"/>
                <a:gd name="T10" fmla="*/ 279 w 286"/>
                <a:gd name="T11" fmla="*/ 0 h 85"/>
                <a:gd name="T12" fmla="*/ 144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4" y="78"/>
                  </a:moveTo>
                  <a:lnTo>
                    <a:pt x="8" y="0"/>
                  </a:lnTo>
                  <a:lnTo>
                    <a:pt x="0" y="2"/>
                  </a:lnTo>
                  <a:lnTo>
                    <a:pt x="144" y="85"/>
                  </a:lnTo>
                  <a:lnTo>
                    <a:pt x="286" y="2"/>
                  </a:lnTo>
                  <a:lnTo>
                    <a:pt x="279" y="0"/>
                  </a:lnTo>
                  <a:lnTo>
                    <a:pt x="144"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9" name="Freeform 1240"/>
            <p:cNvSpPr/>
            <p:nvPr/>
          </p:nvSpPr>
          <p:spPr bwMode="auto">
            <a:xfrm>
              <a:off x="8525957" y="3703652"/>
              <a:ext cx="292557" cy="510415"/>
            </a:xfrm>
            <a:custGeom>
              <a:avLst/>
              <a:gdLst>
                <a:gd name="T0" fmla="*/ 141 w 141"/>
                <a:gd name="T1" fmla="*/ 246 h 246"/>
                <a:gd name="T2" fmla="*/ 0 w 141"/>
                <a:gd name="T3" fmla="*/ 165 h 246"/>
                <a:gd name="T4" fmla="*/ 0 w 141"/>
                <a:gd name="T5" fmla="*/ 0 h 246"/>
                <a:gd name="T6" fmla="*/ 141 w 141"/>
                <a:gd name="T7" fmla="*/ 83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5"/>
                  </a:lnTo>
                  <a:lnTo>
                    <a:pt x="0" y="0"/>
                  </a:lnTo>
                  <a:lnTo>
                    <a:pt x="141" y="83"/>
                  </a:lnTo>
                  <a:lnTo>
                    <a:pt x="141"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0" name="Freeform 1241"/>
            <p:cNvSpPr/>
            <p:nvPr/>
          </p:nvSpPr>
          <p:spPr bwMode="auto">
            <a:xfrm>
              <a:off x="8818512" y="3701748"/>
              <a:ext cx="294631" cy="510415"/>
            </a:xfrm>
            <a:custGeom>
              <a:avLst/>
              <a:gdLst>
                <a:gd name="T0" fmla="*/ 142 w 142"/>
                <a:gd name="T1" fmla="*/ 165 h 246"/>
                <a:gd name="T2" fmla="*/ 0 w 142"/>
                <a:gd name="T3" fmla="*/ 246 h 246"/>
                <a:gd name="T4" fmla="*/ 0 w 142"/>
                <a:gd name="T5" fmla="*/ 83 h 246"/>
                <a:gd name="T6" fmla="*/ 142 w 142"/>
                <a:gd name="T7" fmla="*/ 0 h 246"/>
                <a:gd name="T8" fmla="*/ 142 w 142"/>
                <a:gd name="T9" fmla="*/ 165 h 246"/>
              </a:gdLst>
              <a:ahLst/>
              <a:cxnLst>
                <a:cxn ang="0">
                  <a:pos x="T0" y="T1"/>
                </a:cxn>
                <a:cxn ang="0">
                  <a:pos x="T2" y="T3"/>
                </a:cxn>
                <a:cxn ang="0">
                  <a:pos x="T4" y="T5"/>
                </a:cxn>
                <a:cxn ang="0">
                  <a:pos x="T6" y="T7"/>
                </a:cxn>
                <a:cxn ang="0">
                  <a:pos x="T8" y="T9"/>
                </a:cxn>
              </a:cxnLst>
              <a:rect l="0" t="0" r="r" b="b"/>
              <a:pathLst>
                <a:path w="142" h="246">
                  <a:moveTo>
                    <a:pt x="142" y="165"/>
                  </a:moveTo>
                  <a:lnTo>
                    <a:pt x="0" y="246"/>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141" name="Freeform 1242"/>
            <p:cNvSpPr/>
            <p:nvPr/>
          </p:nvSpPr>
          <p:spPr bwMode="auto">
            <a:xfrm>
              <a:off x="8525957" y="3533514"/>
              <a:ext cx="587186" cy="342352"/>
            </a:xfrm>
            <a:custGeom>
              <a:avLst/>
              <a:gdLst>
                <a:gd name="T0" fmla="*/ 141 w 283"/>
                <a:gd name="T1" fmla="*/ 165 h 165"/>
                <a:gd name="T2" fmla="*/ 0 w 283"/>
                <a:gd name="T3" fmla="*/ 82 h 165"/>
                <a:gd name="T4" fmla="*/ 141 w 283"/>
                <a:gd name="T5" fmla="*/ 0 h 165"/>
                <a:gd name="T6" fmla="*/ 283 w 283"/>
                <a:gd name="T7" fmla="*/ 82 h 165"/>
                <a:gd name="T8" fmla="*/ 141 w 283"/>
                <a:gd name="T9" fmla="*/ 165 h 165"/>
              </a:gdLst>
              <a:ahLst/>
              <a:cxnLst>
                <a:cxn ang="0">
                  <a:pos x="T0" y="T1"/>
                </a:cxn>
                <a:cxn ang="0">
                  <a:pos x="T2" y="T3"/>
                </a:cxn>
                <a:cxn ang="0">
                  <a:pos x="T4" y="T5"/>
                </a:cxn>
                <a:cxn ang="0">
                  <a:pos x="T6" y="T7"/>
                </a:cxn>
                <a:cxn ang="0">
                  <a:pos x="T8" y="T9"/>
                </a:cxn>
              </a:cxnLst>
              <a:rect l="0" t="0" r="r" b="b"/>
              <a:pathLst>
                <a:path w="283" h="165">
                  <a:moveTo>
                    <a:pt x="141" y="165"/>
                  </a:moveTo>
                  <a:lnTo>
                    <a:pt x="0" y="82"/>
                  </a:lnTo>
                  <a:lnTo>
                    <a:pt x="141" y="0"/>
                  </a:lnTo>
                  <a:lnTo>
                    <a:pt x="283" y="82"/>
                  </a:lnTo>
                  <a:lnTo>
                    <a:pt x="141"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2" name="Freeform 1244"/>
            <p:cNvSpPr/>
            <p:nvPr/>
          </p:nvSpPr>
          <p:spPr bwMode="auto">
            <a:xfrm>
              <a:off x="7374409" y="3498242"/>
              <a:ext cx="589260" cy="514565"/>
            </a:xfrm>
            <a:custGeom>
              <a:avLst/>
              <a:gdLst>
                <a:gd name="T0" fmla="*/ 142 w 284"/>
                <a:gd name="T1" fmla="*/ 83 h 248"/>
                <a:gd name="T2" fmla="*/ 0 w 284"/>
                <a:gd name="T3" fmla="*/ 0 h 248"/>
                <a:gd name="T4" fmla="*/ 0 w 284"/>
                <a:gd name="T5" fmla="*/ 165 h 248"/>
                <a:gd name="T6" fmla="*/ 142 w 284"/>
                <a:gd name="T7" fmla="*/ 248 h 248"/>
                <a:gd name="T8" fmla="*/ 284 w 284"/>
                <a:gd name="T9" fmla="*/ 165 h 248"/>
                <a:gd name="T10" fmla="*/ 284 w 284"/>
                <a:gd name="T11" fmla="*/ 0 h 248"/>
                <a:gd name="T12" fmla="*/ 142 w 284"/>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4" h="248">
                  <a:moveTo>
                    <a:pt x="142" y="83"/>
                  </a:moveTo>
                  <a:lnTo>
                    <a:pt x="0" y="0"/>
                  </a:lnTo>
                  <a:lnTo>
                    <a:pt x="0" y="165"/>
                  </a:lnTo>
                  <a:lnTo>
                    <a:pt x="142" y="248"/>
                  </a:lnTo>
                  <a:lnTo>
                    <a:pt x="284" y="165"/>
                  </a:lnTo>
                  <a:lnTo>
                    <a:pt x="284" y="0"/>
                  </a:lnTo>
                  <a:lnTo>
                    <a:pt x="142"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3" name="Freeform 1245"/>
            <p:cNvSpPr/>
            <p:nvPr/>
          </p:nvSpPr>
          <p:spPr bwMode="auto">
            <a:xfrm>
              <a:off x="7374409" y="3498242"/>
              <a:ext cx="294631"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4" name="Freeform 1246"/>
            <p:cNvSpPr/>
            <p:nvPr/>
          </p:nvSpPr>
          <p:spPr bwMode="auto">
            <a:xfrm>
              <a:off x="7669039" y="3498242"/>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5" name="Freeform 1247"/>
            <p:cNvSpPr/>
            <p:nvPr/>
          </p:nvSpPr>
          <p:spPr bwMode="auto">
            <a:xfrm>
              <a:off x="7374409" y="3332253"/>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6" name="Freeform 1248"/>
            <p:cNvSpPr/>
            <p:nvPr/>
          </p:nvSpPr>
          <p:spPr bwMode="auto">
            <a:xfrm>
              <a:off x="7374409" y="3508616"/>
              <a:ext cx="589260" cy="176364"/>
            </a:xfrm>
            <a:custGeom>
              <a:avLst/>
              <a:gdLst>
                <a:gd name="T0" fmla="*/ 142 w 284"/>
                <a:gd name="T1" fmla="*/ 78 h 85"/>
                <a:gd name="T2" fmla="*/ 5 w 284"/>
                <a:gd name="T3" fmla="*/ 0 h 85"/>
                <a:gd name="T4" fmla="*/ 0 w 284"/>
                <a:gd name="T5" fmla="*/ 2 h 85"/>
                <a:gd name="T6" fmla="*/ 142 w 284"/>
                <a:gd name="T7" fmla="*/ 85 h 85"/>
                <a:gd name="T8" fmla="*/ 284 w 284"/>
                <a:gd name="T9" fmla="*/ 2 h 85"/>
                <a:gd name="T10" fmla="*/ 279 w 284"/>
                <a:gd name="T11" fmla="*/ 0 h 85"/>
                <a:gd name="T12" fmla="*/ 142 w 284"/>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4" h="85">
                  <a:moveTo>
                    <a:pt x="142" y="78"/>
                  </a:moveTo>
                  <a:lnTo>
                    <a:pt x="5" y="0"/>
                  </a:lnTo>
                  <a:lnTo>
                    <a:pt x="0" y="2"/>
                  </a:lnTo>
                  <a:lnTo>
                    <a:pt x="142" y="85"/>
                  </a:lnTo>
                  <a:lnTo>
                    <a:pt x="284" y="2"/>
                  </a:lnTo>
                  <a:lnTo>
                    <a:pt x="279" y="0"/>
                  </a:lnTo>
                  <a:lnTo>
                    <a:pt x="142"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7" name="Freeform 1250"/>
            <p:cNvSpPr/>
            <p:nvPr/>
          </p:nvSpPr>
          <p:spPr bwMode="auto">
            <a:xfrm>
              <a:off x="7756183" y="3718178"/>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8" name="Freeform 1253"/>
            <p:cNvSpPr/>
            <p:nvPr/>
          </p:nvSpPr>
          <p:spPr bwMode="auto">
            <a:xfrm>
              <a:off x="7756183" y="3728550"/>
              <a:ext cx="593410" cy="176364"/>
            </a:xfrm>
            <a:custGeom>
              <a:avLst/>
              <a:gdLst>
                <a:gd name="T0" fmla="*/ 142 w 286"/>
                <a:gd name="T1" fmla="*/ 78 h 85"/>
                <a:gd name="T2" fmla="*/ 8 w 286"/>
                <a:gd name="T3" fmla="*/ 0 h 85"/>
                <a:gd name="T4" fmla="*/ 0 w 286"/>
                <a:gd name="T5" fmla="*/ 2 h 85"/>
                <a:gd name="T6" fmla="*/ 142 w 286"/>
                <a:gd name="T7" fmla="*/ 85 h 85"/>
                <a:gd name="T8" fmla="*/ 286 w 286"/>
                <a:gd name="T9" fmla="*/ 2 h 85"/>
                <a:gd name="T10" fmla="*/ 279 w 286"/>
                <a:gd name="T11" fmla="*/ 0 h 85"/>
                <a:gd name="T12" fmla="*/ 142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2" y="78"/>
                  </a:moveTo>
                  <a:lnTo>
                    <a:pt x="8" y="0"/>
                  </a:lnTo>
                  <a:lnTo>
                    <a:pt x="0" y="2"/>
                  </a:lnTo>
                  <a:lnTo>
                    <a:pt x="142" y="85"/>
                  </a:lnTo>
                  <a:lnTo>
                    <a:pt x="286" y="2"/>
                  </a:lnTo>
                  <a:lnTo>
                    <a:pt x="279" y="0"/>
                  </a:lnTo>
                  <a:lnTo>
                    <a:pt x="142"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9" name="Freeform 1255"/>
            <p:cNvSpPr/>
            <p:nvPr/>
          </p:nvSpPr>
          <p:spPr bwMode="auto">
            <a:xfrm>
              <a:off x="8137958" y="3940186"/>
              <a:ext cx="298780" cy="508341"/>
            </a:xfrm>
            <a:custGeom>
              <a:avLst/>
              <a:gdLst>
                <a:gd name="T0" fmla="*/ 144 w 144"/>
                <a:gd name="T1" fmla="*/ 245 h 245"/>
                <a:gd name="T2" fmla="*/ 0 w 144"/>
                <a:gd name="T3" fmla="*/ 162 h 245"/>
                <a:gd name="T4" fmla="*/ 0 w 144"/>
                <a:gd name="T5" fmla="*/ 0 h 245"/>
                <a:gd name="T6" fmla="*/ 144 w 144"/>
                <a:gd name="T7" fmla="*/ 82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2"/>
                  </a:lnTo>
                  <a:lnTo>
                    <a:pt x="0" y="0"/>
                  </a:lnTo>
                  <a:lnTo>
                    <a:pt x="144" y="82"/>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0" name="Freeform 1256"/>
            <p:cNvSpPr/>
            <p:nvPr/>
          </p:nvSpPr>
          <p:spPr bwMode="auto">
            <a:xfrm>
              <a:off x="8436738" y="3938283"/>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1" name="Freeform 1257"/>
            <p:cNvSpPr/>
            <p:nvPr/>
          </p:nvSpPr>
          <p:spPr bwMode="auto">
            <a:xfrm>
              <a:off x="8137958" y="3767974"/>
              <a:ext cx="593410" cy="342352"/>
            </a:xfrm>
            <a:custGeom>
              <a:avLst/>
              <a:gdLst>
                <a:gd name="T0" fmla="*/ 144 w 286"/>
                <a:gd name="T1" fmla="*/ 165 h 165"/>
                <a:gd name="T2" fmla="*/ 0 w 286"/>
                <a:gd name="T3" fmla="*/ 83 h 165"/>
                <a:gd name="T4" fmla="*/ 144 w 286"/>
                <a:gd name="T5" fmla="*/ 0 h 165"/>
                <a:gd name="T6" fmla="*/ 286 w 286"/>
                <a:gd name="T7" fmla="*/ 83 h 165"/>
                <a:gd name="T8" fmla="*/ 144 w 286"/>
                <a:gd name="T9" fmla="*/ 165 h 165"/>
              </a:gdLst>
              <a:ahLst/>
              <a:cxnLst>
                <a:cxn ang="0">
                  <a:pos x="T0" y="T1"/>
                </a:cxn>
                <a:cxn ang="0">
                  <a:pos x="T2" y="T3"/>
                </a:cxn>
                <a:cxn ang="0">
                  <a:pos x="T4" y="T5"/>
                </a:cxn>
                <a:cxn ang="0">
                  <a:pos x="T6" y="T7"/>
                </a:cxn>
                <a:cxn ang="0">
                  <a:pos x="T8" y="T9"/>
                </a:cxn>
              </a:cxnLst>
              <a:rect l="0" t="0" r="r" b="b"/>
              <a:pathLst>
                <a:path w="286" h="165">
                  <a:moveTo>
                    <a:pt x="144" y="165"/>
                  </a:moveTo>
                  <a:lnTo>
                    <a:pt x="0" y="83"/>
                  </a:lnTo>
                  <a:lnTo>
                    <a:pt x="144" y="0"/>
                  </a:lnTo>
                  <a:lnTo>
                    <a:pt x="286" y="83"/>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2" name="Freeform 1260"/>
            <p:cNvSpPr/>
            <p:nvPr/>
          </p:nvSpPr>
          <p:spPr bwMode="auto">
            <a:xfrm>
              <a:off x="6992634" y="3733737"/>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3" name="Freeform 1261"/>
            <p:cNvSpPr/>
            <p:nvPr/>
          </p:nvSpPr>
          <p:spPr bwMode="auto">
            <a:xfrm>
              <a:off x="7287265" y="3732701"/>
              <a:ext cx="292557" cy="510415"/>
            </a:xfrm>
            <a:custGeom>
              <a:avLst/>
              <a:gdLst>
                <a:gd name="T0" fmla="*/ 141 w 141"/>
                <a:gd name="T1" fmla="*/ 166 h 246"/>
                <a:gd name="T2" fmla="*/ 0 w 141"/>
                <a:gd name="T3" fmla="*/ 246 h 246"/>
                <a:gd name="T4" fmla="*/ 0 w 141"/>
                <a:gd name="T5" fmla="*/ 83 h 246"/>
                <a:gd name="T6" fmla="*/ 141 w 141"/>
                <a:gd name="T7" fmla="*/ 0 h 246"/>
                <a:gd name="T8" fmla="*/ 141 w 141"/>
                <a:gd name="T9" fmla="*/ 166 h 246"/>
              </a:gdLst>
              <a:ahLst/>
              <a:cxnLst>
                <a:cxn ang="0">
                  <a:pos x="T0" y="T1"/>
                </a:cxn>
                <a:cxn ang="0">
                  <a:pos x="T2" y="T3"/>
                </a:cxn>
                <a:cxn ang="0">
                  <a:pos x="T4" y="T5"/>
                </a:cxn>
                <a:cxn ang="0">
                  <a:pos x="T6" y="T7"/>
                </a:cxn>
                <a:cxn ang="0">
                  <a:pos x="T8" y="T9"/>
                </a:cxn>
              </a:cxnLst>
              <a:rect l="0" t="0" r="r" b="b"/>
              <a:pathLst>
                <a:path w="141" h="246">
                  <a:moveTo>
                    <a:pt x="141" y="166"/>
                  </a:moveTo>
                  <a:lnTo>
                    <a:pt x="0" y="246"/>
                  </a:lnTo>
                  <a:lnTo>
                    <a:pt x="0" y="83"/>
                  </a:lnTo>
                  <a:lnTo>
                    <a:pt x="141" y="0"/>
                  </a:lnTo>
                  <a:lnTo>
                    <a:pt x="141"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4" name="Freeform 1262"/>
            <p:cNvSpPr/>
            <p:nvPr/>
          </p:nvSpPr>
          <p:spPr bwMode="auto">
            <a:xfrm>
              <a:off x="6990254" y="3562563"/>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5" name="Freeform 1265"/>
            <p:cNvSpPr/>
            <p:nvPr/>
          </p:nvSpPr>
          <p:spPr bwMode="auto">
            <a:xfrm>
              <a:off x="7374409" y="3955749"/>
              <a:ext cx="294631" cy="508341"/>
            </a:xfrm>
            <a:custGeom>
              <a:avLst/>
              <a:gdLst>
                <a:gd name="T0" fmla="*/ 142 w 142"/>
                <a:gd name="T1" fmla="*/ 245 h 245"/>
                <a:gd name="T2" fmla="*/ 0 w 142"/>
                <a:gd name="T3" fmla="*/ 162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2"/>
                  </a:lnTo>
                  <a:lnTo>
                    <a:pt x="0" y="0"/>
                  </a:lnTo>
                  <a:lnTo>
                    <a:pt x="142" y="82"/>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6" name="Freeform 1266"/>
            <p:cNvSpPr/>
            <p:nvPr/>
          </p:nvSpPr>
          <p:spPr bwMode="auto">
            <a:xfrm>
              <a:off x="7669039" y="3954711"/>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7" name="Freeform 1267"/>
            <p:cNvSpPr/>
            <p:nvPr/>
          </p:nvSpPr>
          <p:spPr bwMode="auto">
            <a:xfrm>
              <a:off x="7374409" y="3782498"/>
              <a:ext cx="589260" cy="342352"/>
            </a:xfrm>
            <a:custGeom>
              <a:avLst/>
              <a:gdLst>
                <a:gd name="T0" fmla="*/ 142 w 284"/>
                <a:gd name="T1" fmla="*/ 165 h 165"/>
                <a:gd name="T2" fmla="*/ 0 w 284"/>
                <a:gd name="T3" fmla="*/ 83 h 165"/>
                <a:gd name="T4" fmla="*/ 142 w 284"/>
                <a:gd name="T5" fmla="*/ 0 h 165"/>
                <a:gd name="T6" fmla="*/ 284 w 284"/>
                <a:gd name="T7" fmla="*/ 83 h 165"/>
                <a:gd name="T8" fmla="*/ 142 w 284"/>
                <a:gd name="T9" fmla="*/ 165 h 165"/>
              </a:gdLst>
              <a:ahLst/>
              <a:cxnLst>
                <a:cxn ang="0">
                  <a:pos x="T0" y="T1"/>
                </a:cxn>
                <a:cxn ang="0">
                  <a:pos x="T2" y="T3"/>
                </a:cxn>
                <a:cxn ang="0">
                  <a:pos x="T4" y="T5"/>
                </a:cxn>
                <a:cxn ang="0">
                  <a:pos x="T6" y="T7"/>
                </a:cxn>
                <a:cxn ang="0">
                  <a:pos x="T8" y="T9"/>
                </a:cxn>
              </a:cxnLst>
              <a:rect l="0" t="0" r="r" b="b"/>
              <a:pathLst>
                <a:path w="284" h="165">
                  <a:moveTo>
                    <a:pt x="142" y="165"/>
                  </a:moveTo>
                  <a:lnTo>
                    <a:pt x="0" y="83"/>
                  </a:lnTo>
                  <a:lnTo>
                    <a:pt x="142" y="0"/>
                  </a:lnTo>
                  <a:lnTo>
                    <a:pt x="284" y="83"/>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8" name="Freeform 1270"/>
            <p:cNvSpPr/>
            <p:nvPr/>
          </p:nvSpPr>
          <p:spPr bwMode="auto">
            <a:xfrm>
              <a:off x="7756183" y="4168422"/>
              <a:ext cx="294631" cy="514565"/>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9" name="Freeform 1271"/>
            <p:cNvSpPr/>
            <p:nvPr/>
          </p:nvSpPr>
          <p:spPr bwMode="auto">
            <a:xfrm>
              <a:off x="8050814" y="4166517"/>
              <a:ext cx="298780" cy="514565"/>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0" name="Freeform 1272"/>
            <p:cNvSpPr/>
            <p:nvPr/>
          </p:nvSpPr>
          <p:spPr bwMode="auto">
            <a:xfrm>
              <a:off x="7756183" y="4002433"/>
              <a:ext cx="593410" cy="338204"/>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1" name="Freeform 1274"/>
            <p:cNvSpPr/>
            <p:nvPr/>
          </p:nvSpPr>
          <p:spPr bwMode="auto">
            <a:xfrm>
              <a:off x="7756183" y="2813536"/>
              <a:ext cx="593410" cy="514565"/>
            </a:xfrm>
            <a:custGeom>
              <a:avLst/>
              <a:gdLst>
                <a:gd name="T0" fmla="*/ 142 w 286"/>
                <a:gd name="T1" fmla="*/ 82 h 248"/>
                <a:gd name="T2" fmla="*/ 0 w 286"/>
                <a:gd name="T3" fmla="*/ 0 h 248"/>
                <a:gd name="T4" fmla="*/ 0 w 286"/>
                <a:gd name="T5" fmla="*/ 165 h 248"/>
                <a:gd name="T6" fmla="*/ 142 w 286"/>
                <a:gd name="T7" fmla="*/ 248 h 248"/>
                <a:gd name="T8" fmla="*/ 286 w 286"/>
                <a:gd name="T9" fmla="*/ 165 h 248"/>
                <a:gd name="T10" fmla="*/ 286 w 286"/>
                <a:gd name="T11" fmla="*/ 0 h 248"/>
                <a:gd name="T12" fmla="*/ 142 w 286"/>
                <a:gd name="T13" fmla="*/ 82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2" y="82"/>
                  </a:moveTo>
                  <a:lnTo>
                    <a:pt x="0" y="0"/>
                  </a:lnTo>
                  <a:lnTo>
                    <a:pt x="0" y="165"/>
                  </a:lnTo>
                  <a:lnTo>
                    <a:pt x="142" y="248"/>
                  </a:lnTo>
                  <a:lnTo>
                    <a:pt x="286" y="165"/>
                  </a:lnTo>
                  <a:lnTo>
                    <a:pt x="286" y="0"/>
                  </a:lnTo>
                  <a:lnTo>
                    <a:pt x="142" y="82"/>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2" name="Freeform 1275"/>
            <p:cNvSpPr/>
            <p:nvPr/>
          </p:nvSpPr>
          <p:spPr bwMode="auto">
            <a:xfrm>
              <a:off x="7756183" y="2813536"/>
              <a:ext cx="294631"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3" name="Freeform 1276"/>
            <p:cNvSpPr/>
            <p:nvPr/>
          </p:nvSpPr>
          <p:spPr bwMode="auto">
            <a:xfrm>
              <a:off x="8050814" y="2813536"/>
              <a:ext cx="298780" cy="514565"/>
            </a:xfrm>
            <a:custGeom>
              <a:avLst/>
              <a:gdLst>
                <a:gd name="T0" fmla="*/ 144 w 144"/>
                <a:gd name="T1" fmla="*/ 165 h 248"/>
                <a:gd name="T2" fmla="*/ 0 w 144"/>
                <a:gd name="T3" fmla="*/ 248 h 248"/>
                <a:gd name="T4" fmla="*/ 0 w 144"/>
                <a:gd name="T5" fmla="*/ 82 h 248"/>
                <a:gd name="T6" fmla="*/ 144 w 144"/>
                <a:gd name="T7" fmla="*/ 0 h 248"/>
                <a:gd name="T8" fmla="*/ 144 w 144"/>
                <a:gd name="T9" fmla="*/ 165 h 248"/>
              </a:gdLst>
              <a:ahLst/>
              <a:cxnLst>
                <a:cxn ang="0">
                  <a:pos x="T0" y="T1"/>
                </a:cxn>
                <a:cxn ang="0">
                  <a:pos x="T2" y="T3"/>
                </a:cxn>
                <a:cxn ang="0">
                  <a:pos x="T4" y="T5"/>
                </a:cxn>
                <a:cxn ang="0">
                  <a:pos x="T6" y="T7"/>
                </a:cxn>
                <a:cxn ang="0">
                  <a:pos x="T8" y="T9"/>
                </a:cxn>
              </a:cxnLst>
              <a:rect l="0" t="0" r="r" b="b"/>
              <a:pathLst>
                <a:path w="144" h="248">
                  <a:moveTo>
                    <a:pt x="144" y="165"/>
                  </a:moveTo>
                  <a:lnTo>
                    <a:pt x="0" y="248"/>
                  </a:lnTo>
                  <a:lnTo>
                    <a:pt x="0" y="82"/>
                  </a:lnTo>
                  <a:lnTo>
                    <a:pt x="144" y="0"/>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4" name="Freeform 1277"/>
            <p:cNvSpPr/>
            <p:nvPr/>
          </p:nvSpPr>
          <p:spPr bwMode="auto">
            <a:xfrm>
              <a:off x="7756183" y="2647547"/>
              <a:ext cx="593410" cy="336127"/>
            </a:xfrm>
            <a:custGeom>
              <a:avLst/>
              <a:gdLst>
                <a:gd name="T0" fmla="*/ 142 w 286"/>
                <a:gd name="T1" fmla="*/ 162 h 162"/>
                <a:gd name="T2" fmla="*/ 0 w 286"/>
                <a:gd name="T3" fmla="*/ 80 h 162"/>
                <a:gd name="T4" fmla="*/ 142 w 286"/>
                <a:gd name="T5" fmla="*/ 0 h 162"/>
                <a:gd name="T6" fmla="*/ 286 w 286"/>
                <a:gd name="T7" fmla="*/ 80 h 162"/>
                <a:gd name="T8" fmla="*/ 142 w 286"/>
                <a:gd name="T9" fmla="*/ 162 h 162"/>
              </a:gdLst>
              <a:ahLst/>
              <a:cxnLst>
                <a:cxn ang="0">
                  <a:pos x="T0" y="T1"/>
                </a:cxn>
                <a:cxn ang="0">
                  <a:pos x="T2" y="T3"/>
                </a:cxn>
                <a:cxn ang="0">
                  <a:pos x="T4" y="T5"/>
                </a:cxn>
                <a:cxn ang="0">
                  <a:pos x="T6" y="T7"/>
                </a:cxn>
                <a:cxn ang="0">
                  <a:pos x="T8" y="T9"/>
                </a:cxn>
              </a:cxnLst>
              <a:rect l="0" t="0" r="r" b="b"/>
              <a:pathLst>
                <a:path w="286" h="162">
                  <a:moveTo>
                    <a:pt x="142" y="162"/>
                  </a:moveTo>
                  <a:lnTo>
                    <a:pt x="0" y="80"/>
                  </a:lnTo>
                  <a:lnTo>
                    <a:pt x="142" y="0"/>
                  </a:lnTo>
                  <a:lnTo>
                    <a:pt x="286" y="8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5" name="Freeform 1284"/>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6" name="Freeform 1285"/>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7" name="Freeform 1286"/>
            <p:cNvSpPr/>
            <p:nvPr/>
          </p:nvSpPr>
          <p:spPr bwMode="auto">
            <a:xfrm>
              <a:off x="8137958" y="3033472"/>
              <a:ext cx="298780" cy="508342"/>
            </a:xfrm>
            <a:custGeom>
              <a:avLst/>
              <a:gdLst>
                <a:gd name="T0" fmla="*/ 144 w 144"/>
                <a:gd name="T1" fmla="*/ 245 h 245"/>
                <a:gd name="T2" fmla="*/ 0 w 144"/>
                <a:gd name="T3" fmla="*/ 165 h 245"/>
                <a:gd name="T4" fmla="*/ 0 w 144"/>
                <a:gd name="T5" fmla="*/ 0 h 245"/>
                <a:gd name="T6" fmla="*/ 144 w 144"/>
                <a:gd name="T7" fmla="*/ 83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5"/>
                  </a:lnTo>
                  <a:lnTo>
                    <a:pt x="0" y="0"/>
                  </a:lnTo>
                  <a:lnTo>
                    <a:pt x="144" y="83"/>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8" name="Freeform 1287"/>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9" name="Freeform 1288"/>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0" name="Freeform 1289"/>
            <p:cNvSpPr/>
            <p:nvPr/>
          </p:nvSpPr>
          <p:spPr bwMode="auto">
            <a:xfrm>
              <a:off x="8137958" y="2863638"/>
              <a:ext cx="593410" cy="344427"/>
            </a:xfrm>
            <a:custGeom>
              <a:avLst/>
              <a:gdLst>
                <a:gd name="T0" fmla="*/ 144 w 286"/>
                <a:gd name="T1" fmla="*/ 166 h 166"/>
                <a:gd name="T2" fmla="*/ 0 w 286"/>
                <a:gd name="T3" fmla="*/ 83 h 166"/>
                <a:gd name="T4" fmla="*/ 144 w 286"/>
                <a:gd name="T5" fmla="*/ 0 h 166"/>
                <a:gd name="T6" fmla="*/ 286 w 286"/>
                <a:gd name="T7" fmla="*/ 83 h 166"/>
                <a:gd name="T8" fmla="*/ 144 w 286"/>
                <a:gd name="T9" fmla="*/ 166 h 166"/>
              </a:gdLst>
              <a:ahLst/>
              <a:cxnLst>
                <a:cxn ang="0">
                  <a:pos x="T0" y="T1"/>
                </a:cxn>
                <a:cxn ang="0">
                  <a:pos x="T2" y="T3"/>
                </a:cxn>
                <a:cxn ang="0">
                  <a:pos x="T4" y="T5"/>
                </a:cxn>
                <a:cxn ang="0">
                  <a:pos x="T6" y="T7"/>
                </a:cxn>
                <a:cxn ang="0">
                  <a:pos x="T8" y="T9"/>
                </a:cxn>
              </a:cxnLst>
              <a:rect l="0" t="0" r="r" b="b"/>
              <a:pathLst>
                <a:path w="286" h="166">
                  <a:moveTo>
                    <a:pt x="144" y="166"/>
                  </a:moveTo>
                  <a:lnTo>
                    <a:pt x="0" y="83"/>
                  </a:lnTo>
                  <a:lnTo>
                    <a:pt x="144" y="0"/>
                  </a:lnTo>
                  <a:lnTo>
                    <a:pt x="286" y="83"/>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1" name="Freeform 1292"/>
            <p:cNvSpPr/>
            <p:nvPr/>
          </p:nvSpPr>
          <p:spPr bwMode="auto">
            <a:xfrm>
              <a:off x="8525957" y="3253408"/>
              <a:ext cx="587186" cy="510415"/>
            </a:xfrm>
            <a:custGeom>
              <a:avLst/>
              <a:gdLst>
                <a:gd name="T0" fmla="*/ 141 w 283"/>
                <a:gd name="T1" fmla="*/ 80 h 246"/>
                <a:gd name="T2" fmla="*/ 0 w 283"/>
                <a:gd name="T3" fmla="*/ 0 h 246"/>
                <a:gd name="T4" fmla="*/ 0 w 283"/>
                <a:gd name="T5" fmla="*/ 163 h 246"/>
                <a:gd name="T6" fmla="*/ 141 w 283"/>
                <a:gd name="T7" fmla="*/ 246 h 246"/>
                <a:gd name="T8" fmla="*/ 283 w 283"/>
                <a:gd name="T9" fmla="*/ 163 h 246"/>
                <a:gd name="T10" fmla="*/ 283 w 283"/>
                <a:gd name="T11" fmla="*/ 0 h 246"/>
                <a:gd name="T12" fmla="*/ 141 w 283"/>
                <a:gd name="T13" fmla="*/ 80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1" y="80"/>
                  </a:moveTo>
                  <a:lnTo>
                    <a:pt x="0" y="0"/>
                  </a:lnTo>
                  <a:lnTo>
                    <a:pt x="0" y="163"/>
                  </a:lnTo>
                  <a:lnTo>
                    <a:pt x="141" y="246"/>
                  </a:lnTo>
                  <a:lnTo>
                    <a:pt x="283" y="163"/>
                  </a:lnTo>
                  <a:lnTo>
                    <a:pt x="283" y="0"/>
                  </a:lnTo>
                  <a:lnTo>
                    <a:pt x="141" y="8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2" name="Freeform 1293"/>
            <p:cNvSpPr/>
            <p:nvPr/>
          </p:nvSpPr>
          <p:spPr bwMode="auto">
            <a:xfrm>
              <a:off x="8525957" y="3253408"/>
              <a:ext cx="292557" cy="510415"/>
            </a:xfrm>
            <a:custGeom>
              <a:avLst/>
              <a:gdLst>
                <a:gd name="T0" fmla="*/ 141 w 141"/>
                <a:gd name="T1" fmla="*/ 246 h 246"/>
                <a:gd name="T2" fmla="*/ 0 w 141"/>
                <a:gd name="T3" fmla="*/ 163 h 246"/>
                <a:gd name="T4" fmla="*/ 0 w 141"/>
                <a:gd name="T5" fmla="*/ 0 h 246"/>
                <a:gd name="T6" fmla="*/ 141 w 141"/>
                <a:gd name="T7" fmla="*/ 80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3"/>
                  </a:lnTo>
                  <a:lnTo>
                    <a:pt x="0" y="0"/>
                  </a:lnTo>
                  <a:lnTo>
                    <a:pt x="141" y="80"/>
                  </a:lnTo>
                  <a:lnTo>
                    <a:pt x="141"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3" name="Freeform 1294"/>
            <p:cNvSpPr/>
            <p:nvPr/>
          </p:nvSpPr>
          <p:spPr bwMode="auto">
            <a:xfrm>
              <a:off x="8818512" y="3255030"/>
              <a:ext cx="294631" cy="510415"/>
            </a:xfrm>
            <a:custGeom>
              <a:avLst/>
              <a:gdLst>
                <a:gd name="T0" fmla="*/ 142 w 142"/>
                <a:gd name="T1" fmla="*/ 163 h 246"/>
                <a:gd name="T2" fmla="*/ 0 w 142"/>
                <a:gd name="T3" fmla="*/ 246 h 246"/>
                <a:gd name="T4" fmla="*/ 0 w 142"/>
                <a:gd name="T5" fmla="*/ 80 h 246"/>
                <a:gd name="T6" fmla="*/ 142 w 142"/>
                <a:gd name="T7" fmla="*/ 0 h 246"/>
                <a:gd name="T8" fmla="*/ 142 w 142"/>
                <a:gd name="T9" fmla="*/ 163 h 246"/>
              </a:gdLst>
              <a:ahLst/>
              <a:cxnLst>
                <a:cxn ang="0">
                  <a:pos x="T0" y="T1"/>
                </a:cxn>
                <a:cxn ang="0">
                  <a:pos x="T2" y="T3"/>
                </a:cxn>
                <a:cxn ang="0">
                  <a:pos x="T4" y="T5"/>
                </a:cxn>
                <a:cxn ang="0">
                  <a:pos x="T6" y="T7"/>
                </a:cxn>
                <a:cxn ang="0">
                  <a:pos x="T8" y="T9"/>
                </a:cxn>
              </a:cxnLst>
              <a:rect l="0" t="0" r="r" b="b"/>
              <a:pathLst>
                <a:path w="142" h="246">
                  <a:moveTo>
                    <a:pt x="142" y="163"/>
                  </a:moveTo>
                  <a:lnTo>
                    <a:pt x="0" y="246"/>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4" name="Freeform 1295"/>
            <p:cNvSpPr/>
            <p:nvPr/>
          </p:nvSpPr>
          <p:spPr bwMode="auto">
            <a:xfrm>
              <a:off x="8528334" y="3088033"/>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5" name="Freeform 1296"/>
            <p:cNvSpPr/>
            <p:nvPr/>
          </p:nvSpPr>
          <p:spPr bwMode="auto">
            <a:xfrm>
              <a:off x="8525954" y="3083270"/>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6" name="Freeform 1299"/>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7" name="Freeform 1300"/>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8" name="Freeform 1301"/>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9" name="Freeform 1302"/>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0" name="Freeform 1303"/>
            <p:cNvSpPr/>
            <p:nvPr/>
          </p:nvSpPr>
          <p:spPr bwMode="auto">
            <a:xfrm>
              <a:off x="7669037" y="3047995"/>
              <a:ext cx="294630"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1" name="Freeform 1304"/>
            <p:cNvSpPr/>
            <p:nvPr/>
          </p:nvSpPr>
          <p:spPr bwMode="auto">
            <a:xfrm>
              <a:off x="7374406" y="2878163"/>
              <a:ext cx="589260" cy="344427"/>
            </a:xfrm>
            <a:custGeom>
              <a:avLst/>
              <a:gdLst>
                <a:gd name="T0" fmla="*/ 142 w 284"/>
                <a:gd name="T1" fmla="*/ 166 h 166"/>
                <a:gd name="T2" fmla="*/ 0 w 284"/>
                <a:gd name="T3" fmla="*/ 83 h 166"/>
                <a:gd name="T4" fmla="*/ 142 w 284"/>
                <a:gd name="T5" fmla="*/ 0 h 166"/>
                <a:gd name="T6" fmla="*/ 284 w 284"/>
                <a:gd name="T7" fmla="*/ 83 h 166"/>
                <a:gd name="T8" fmla="*/ 142 w 284"/>
                <a:gd name="T9" fmla="*/ 166 h 166"/>
              </a:gdLst>
              <a:ahLst/>
              <a:cxnLst>
                <a:cxn ang="0">
                  <a:pos x="T0" y="T1"/>
                </a:cxn>
                <a:cxn ang="0">
                  <a:pos x="T2" y="T3"/>
                </a:cxn>
                <a:cxn ang="0">
                  <a:pos x="T4" y="T5"/>
                </a:cxn>
                <a:cxn ang="0">
                  <a:pos x="T6" y="T7"/>
                </a:cxn>
                <a:cxn ang="0">
                  <a:pos x="T8" y="T9"/>
                </a:cxn>
              </a:cxnLst>
              <a:rect l="0" t="0" r="r" b="b"/>
              <a:pathLst>
                <a:path w="284" h="166">
                  <a:moveTo>
                    <a:pt x="142" y="166"/>
                  </a:moveTo>
                  <a:lnTo>
                    <a:pt x="0" y="83"/>
                  </a:lnTo>
                  <a:lnTo>
                    <a:pt x="142" y="0"/>
                  </a:lnTo>
                  <a:lnTo>
                    <a:pt x="284" y="83"/>
                  </a:lnTo>
                  <a:lnTo>
                    <a:pt x="142"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2" name="Freeform 1307"/>
            <p:cNvSpPr/>
            <p:nvPr/>
          </p:nvSpPr>
          <p:spPr bwMode="auto">
            <a:xfrm>
              <a:off x="7756180" y="3262225"/>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3" name="Freeform 1308"/>
            <p:cNvSpPr/>
            <p:nvPr/>
          </p:nvSpPr>
          <p:spPr bwMode="auto">
            <a:xfrm>
              <a:off x="8050810" y="3268114"/>
              <a:ext cx="298780" cy="510415"/>
            </a:xfrm>
            <a:custGeom>
              <a:avLst/>
              <a:gdLst>
                <a:gd name="T0" fmla="*/ 144 w 144"/>
                <a:gd name="T1" fmla="*/ 163 h 246"/>
                <a:gd name="T2" fmla="*/ 0 w 144"/>
                <a:gd name="T3" fmla="*/ 246 h 246"/>
                <a:gd name="T4" fmla="*/ 0 w 144"/>
                <a:gd name="T5" fmla="*/ 83 h 246"/>
                <a:gd name="T6" fmla="*/ 144 w 144"/>
                <a:gd name="T7" fmla="*/ 0 h 246"/>
                <a:gd name="T8" fmla="*/ 144 w 144"/>
                <a:gd name="T9" fmla="*/ 163 h 246"/>
              </a:gdLst>
              <a:ahLst/>
              <a:cxnLst>
                <a:cxn ang="0">
                  <a:pos x="T0" y="T1"/>
                </a:cxn>
                <a:cxn ang="0">
                  <a:pos x="T2" y="T3"/>
                </a:cxn>
                <a:cxn ang="0">
                  <a:pos x="T4" y="T5"/>
                </a:cxn>
                <a:cxn ang="0">
                  <a:pos x="T6" y="T7"/>
                </a:cxn>
                <a:cxn ang="0">
                  <a:pos x="T8" y="T9"/>
                </a:cxn>
              </a:cxnLst>
              <a:rect l="0" t="0" r="r" b="b"/>
              <a:pathLst>
                <a:path w="144" h="246">
                  <a:moveTo>
                    <a:pt x="144" y="163"/>
                  </a:moveTo>
                  <a:lnTo>
                    <a:pt x="0" y="246"/>
                  </a:lnTo>
                  <a:lnTo>
                    <a:pt x="0" y="83"/>
                  </a:lnTo>
                  <a:lnTo>
                    <a:pt x="144" y="0"/>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4" name="Freeform 1309"/>
            <p:cNvSpPr/>
            <p:nvPr/>
          </p:nvSpPr>
          <p:spPr bwMode="auto">
            <a:xfrm>
              <a:off x="7756180" y="3103552"/>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5" name="Freeform 1312"/>
            <p:cNvSpPr/>
            <p:nvPr/>
          </p:nvSpPr>
          <p:spPr bwMode="auto">
            <a:xfrm>
              <a:off x="8137955" y="3483716"/>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6" name="Freeform 1313"/>
            <p:cNvSpPr/>
            <p:nvPr/>
          </p:nvSpPr>
          <p:spPr bwMode="auto">
            <a:xfrm>
              <a:off x="8436734" y="3485339"/>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7" name="Freeform 1314"/>
            <p:cNvSpPr/>
            <p:nvPr/>
          </p:nvSpPr>
          <p:spPr bwMode="auto">
            <a:xfrm>
              <a:off x="8137955" y="3320109"/>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8" name="Freeform 1317"/>
            <p:cNvSpPr/>
            <p:nvPr/>
          </p:nvSpPr>
          <p:spPr bwMode="auto">
            <a:xfrm>
              <a:off x="6992633" y="3282456"/>
              <a:ext cx="587186" cy="510415"/>
            </a:xfrm>
            <a:custGeom>
              <a:avLst/>
              <a:gdLst>
                <a:gd name="T0" fmla="*/ 142 w 283"/>
                <a:gd name="T1" fmla="*/ 83 h 246"/>
                <a:gd name="T2" fmla="*/ 0 w 283"/>
                <a:gd name="T3" fmla="*/ 0 h 246"/>
                <a:gd name="T4" fmla="*/ 0 w 283"/>
                <a:gd name="T5" fmla="*/ 163 h 246"/>
                <a:gd name="T6" fmla="*/ 142 w 283"/>
                <a:gd name="T7" fmla="*/ 246 h 246"/>
                <a:gd name="T8" fmla="*/ 283 w 283"/>
                <a:gd name="T9" fmla="*/ 163 h 246"/>
                <a:gd name="T10" fmla="*/ 283 w 283"/>
                <a:gd name="T11" fmla="*/ 0 h 246"/>
                <a:gd name="T12" fmla="*/ 142 w 283"/>
                <a:gd name="T13" fmla="*/ 83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2" y="83"/>
                  </a:moveTo>
                  <a:lnTo>
                    <a:pt x="0" y="0"/>
                  </a:lnTo>
                  <a:lnTo>
                    <a:pt x="0" y="163"/>
                  </a:lnTo>
                  <a:lnTo>
                    <a:pt x="142" y="246"/>
                  </a:lnTo>
                  <a:lnTo>
                    <a:pt x="283" y="163"/>
                  </a:lnTo>
                  <a:lnTo>
                    <a:pt x="283" y="0"/>
                  </a:lnTo>
                  <a:lnTo>
                    <a:pt x="142"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9" name="Freeform 1318"/>
            <p:cNvSpPr/>
            <p:nvPr/>
          </p:nvSpPr>
          <p:spPr bwMode="auto">
            <a:xfrm>
              <a:off x="6992633" y="3280903"/>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0" name="Freeform 1319"/>
            <p:cNvSpPr/>
            <p:nvPr/>
          </p:nvSpPr>
          <p:spPr bwMode="auto">
            <a:xfrm>
              <a:off x="7287262" y="3282456"/>
              <a:ext cx="292557" cy="510415"/>
            </a:xfrm>
            <a:custGeom>
              <a:avLst/>
              <a:gdLst>
                <a:gd name="T0" fmla="*/ 141 w 141"/>
                <a:gd name="T1" fmla="*/ 163 h 246"/>
                <a:gd name="T2" fmla="*/ 0 w 141"/>
                <a:gd name="T3" fmla="*/ 246 h 246"/>
                <a:gd name="T4" fmla="*/ 0 w 141"/>
                <a:gd name="T5" fmla="*/ 83 h 246"/>
                <a:gd name="T6" fmla="*/ 141 w 141"/>
                <a:gd name="T7" fmla="*/ 0 h 246"/>
                <a:gd name="T8" fmla="*/ 141 w 141"/>
                <a:gd name="T9" fmla="*/ 163 h 246"/>
              </a:gdLst>
              <a:ahLst/>
              <a:cxnLst>
                <a:cxn ang="0">
                  <a:pos x="T0" y="T1"/>
                </a:cxn>
                <a:cxn ang="0">
                  <a:pos x="T2" y="T3"/>
                </a:cxn>
                <a:cxn ang="0">
                  <a:pos x="T4" y="T5"/>
                </a:cxn>
                <a:cxn ang="0">
                  <a:pos x="T6" y="T7"/>
                </a:cxn>
                <a:cxn ang="0">
                  <a:pos x="T8" y="T9"/>
                </a:cxn>
              </a:cxnLst>
              <a:rect l="0" t="0" r="r" b="b"/>
              <a:pathLst>
                <a:path w="141" h="246">
                  <a:moveTo>
                    <a:pt x="141" y="163"/>
                  </a:moveTo>
                  <a:lnTo>
                    <a:pt x="0" y="246"/>
                  </a:lnTo>
                  <a:lnTo>
                    <a:pt x="0" y="83"/>
                  </a:lnTo>
                  <a:lnTo>
                    <a:pt x="141" y="0"/>
                  </a:lnTo>
                  <a:lnTo>
                    <a:pt x="141"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1" name="Freeform 1320"/>
            <p:cNvSpPr/>
            <p:nvPr/>
          </p:nvSpPr>
          <p:spPr bwMode="auto">
            <a:xfrm>
              <a:off x="6990252" y="3117080"/>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2" name="Freeform 1321"/>
            <p:cNvSpPr/>
            <p:nvPr/>
          </p:nvSpPr>
          <p:spPr bwMode="auto">
            <a:xfrm>
              <a:off x="6992632" y="3112317"/>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3" name="Freeform 1325"/>
            <p:cNvSpPr/>
            <p:nvPr/>
          </p:nvSpPr>
          <p:spPr bwMode="auto">
            <a:xfrm>
              <a:off x="7374407" y="3499864"/>
              <a:ext cx="294630"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4" name="Freeform 1326"/>
            <p:cNvSpPr/>
            <p:nvPr/>
          </p:nvSpPr>
          <p:spPr bwMode="auto">
            <a:xfrm>
              <a:off x="7669037" y="3498241"/>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5" name="Freeform 1327"/>
            <p:cNvSpPr/>
            <p:nvPr/>
          </p:nvSpPr>
          <p:spPr bwMode="auto">
            <a:xfrm>
              <a:off x="7374407" y="3334634"/>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6" name="Freeform 1330"/>
            <p:cNvSpPr/>
            <p:nvPr/>
          </p:nvSpPr>
          <p:spPr bwMode="auto">
            <a:xfrm>
              <a:off x="8687793" y="3481222"/>
              <a:ext cx="294630"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7" name="Freeform 1331"/>
            <p:cNvSpPr/>
            <p:nvPr/>
          </p:nvSpPr>
          <p:spPr bwMode="auto">
            <a:xfrm>
              <a:off x="8050812" y="3714061"/>
              <a:ext cx="298780" cy="510416"/>
            </a:xfrm>
            <a:custGeom>
              <a:avLst/>
              <a:gdLst>
                <a:gd name="T0" fmla="*/ 144 w 144"/>
                <a:gd name="T1" fmla="*/ 166 h 246"/>
                <a:gd name="T2" fmla="*/ 0 w 144"/>
                <a:gd name="T3" fmla="*/ 246 h 246"/>
                <a:gd name="T4" fmla="*/ 0 w 144"/>
                <a:gd name="T5" fmla="*/ 83 h 246"/>
                <a:gd name="T6" fmla="*/ 144 w 144"/>
                <a:gd name="T7" fmla="*/ 0 h 246"/>
                <a:gd name="T8" fmla="*/ 144 w 144"/>
                <a:gd name="T9" fmla="*/ 166 h 246"/>
              </a:gdLst>
              <a:ahLst/>
              <a:cxnLst>
                <a:cxn ang="0">
                  <a:pos x="T0" y="T1"/>
                </a:cxn>
                <a:cxn ang="0">
                  <a:pos x="T2" y="T3"/>
                </a:cxn>
                <a:cxn ang="0">
                  <a:pos x="T4" y="T5"/>
                </a:cxn>
                <a:cxn ang="0">
                  <a:pos x="T6" y="T7"/>
                </a:cxn>
                <a:cxn ang="0">
                  <a:pos x="T8" y="T9"/>
                </a:cxn>
              </a:cxnLst>
              <a:rect l="0" t="0" r="r" b="b"/>
              <a:pathLst>
                <a:path w="144" h="246">
                  <a:moveTo>
                    <a:pt x="144" y="166"/>
                  </a:moveTo>
                  <a:lnTo>
                    <a:pt x="0" y="246"/>
                  </a:lnTo>
                  <a:lnTo>
                    <a:pt x="0" y="83"/>
                  </a:lnTo>
                  <a:lnTo>
                    <a:pt x="144" y="0"/>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8" name="Freeform 1332"/>
            <p:cNvSpPr/>
            <p:nvPr/>
          </p:nvSpPr>
          <p:spPr bwMode="auto">
            <a:xfrm>
              <a:off x="7756181" y="3548716"/>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9" name="Freeform 1335"/>
            <p:cNvSpPr/>
            <p:nvPr/>
          </p:nvSpPr>
          <p:spPr bwMode="auto">
            <a:xfrm>
              <a:off x="8619322" y="3141364"/>
              <a:ext cx="400448" cy="230310"/>
            </a:xfrm>
            <a:custGeom>
              <a:avLst/>
              <a:gdLst>
                <a:gd name="T0" fmla="*/ 96 w 193"/>
                <a:gd name="T1" fmla="*/ 0 h 111"/>
                <a:gd name="T2" fmla="*/ 0 w 193"/>
                <a:gd name="T3" fmla="*/ 54 h 111"/>
                <a:gd name="T4" fmla="*/ 96 w 193"/>
                <a:gd name="T5" fmla="*/ 111 h 111"/>
                <a:gd name="T6" fmla="*/ 193 w 193"/>
                <a:gd name="T7" fmla="*/ 54 h 111"/>
                <a:gd name="T8" fmla="*/ 96 w 193"/>
                <a:gd name="T9" fmla="*/ 0 h 111"/>
              </a:gdLst>
              <a:ahLst/>
              <a:cxnLst>
                <a:cxn ang="0">
                  <a:pos x="T0" y="T1"/>
                </a:cxn>
                <a:cxn ang="0">
                  <a:pos x="T2" y="T3"/>
                </a:cxn>
                <a:cxn ang="0">
                  <a:pos x="T4" y="T5"/>
                </a:cxn>
                <a:cxn ang="0">
                  <a:pos x="T6" y="T7"/>
                </a:cxn>
                <a:cxn ang="0">
                  <a:pos x="T8" y="T9"/>
                </a:cxn>
              </a:cxnLst>
              <a:rect l="0" t="0" r="r" b="b"/>
              <a:pathLst>
                <a:path w="193" h="111">
                  <a:moveTo>
                    <a:pt x="96" y="0"/>
                  </a:moveTo>
                  <a:lnTo>
                    <a:pt x="0" y="54"/>
                  </a:lnTo>
                  <a:lnTo>
                    <a:pt x="96" y="111"/>
                  </a:lnTo>
                  <a:lnTo>
                    <a:pt x="193" y="54"/>
                  </a:lnTo>
                  <a:lnTo>
                    <a:pt x="96"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0" name="Freeform 1339"/>
            <p:cNvSpPr/>
            <p:nvPr/>
          </p:nvSpPr>
          <p:spPr bwMode="auto">
            <a:xfrm>
              <a:off x="7756181" y="2360729"/>
              <a:ext cx="294630" cy="508342"/>
            </a:xfrm>
            <a:custGeom>
              <a:avLst/>
              <a:gdLst>
                <a:gd name="T0" fmla="*/ 142 w 142"/>
                <a:gd name="T1" fmla="*/ 245 h 245"/>
                <a:gd name="T2" fmla="*/ 0 w 142"/>
                <a:gd name="T3" fmla="*/ 165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2"/>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1" name="Freeform 1340"/>
            <p:cNvSpPr/>
            <p:nvPr/>
          </p:nvSpPr>
          <p:spPr bwMode="auto">
            <a:xfrm>
              <a:off x="8050812" y="2363290"/>
              <a:ext cx="298780" cy="508342"/>
            </a:xfrm>
            <a:custGeom>
              <a:avLst/>
              <a:gdLst>
                <a:gd name="T0" fmla="*/ 144 w 144"/>
                <a:gd name="T1" fmla="*/ 165 h 245"/>
                <a:gd name="T2" fmla="*/ 0 w 144"/>
                <a:gd name="T3" fmla="*/ 245 h 245"/>
                <a:gd name="T4" fmla="*/ 0 w 144"/>
                <a:gd name="T5" fmla="*/ 82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2"/>
                  </a:lnTo>
                  <a:lnTo>
                    <a:pt x="144" y="0"/>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2" name="Freeform 1341"/>
            <p:cNvSpPr/>
            <p:nvPr/>
          </p:nvSpPr>
          <p:spPr bwMode="auto">
            <a:xfrm>
              <a:off x="7756181" y="2191075"/>
              <a:ext cx="593410" cy="342352"/>
            </a:xfrm>
            <a:custGeom>
              <a:avLst/>
              <a:gdLst>
                <a:gd name="T0" fmla="*/ 142 w 286"/>
                <a:gd name="T1" fmla="*/ 165 h 165"/>
                <a:gd name="T2" fmla="*/ 0 w 286"/>
                <a:gd name="T3" fmla="*/ 83 h 165"/>
                <a:gd name="T4" fmla="*/ 142 w 286"/>
                <a:gd name="T5" fmla="*/ 0 h 165"/>
                <a:gd name="T6" fmla="*/ 286 w 286"/>
                <a:gd name="T7" fmla="*/ 83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3"/>
                  </a:lnTo>
                  <a:lnTo>
                    <a:pt x="142" y="0"/>
                  </a:lnTo>
                  <a:lnTo>
                    <a:pt x="286" y="83"/>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3" name="Freeform 1344"/>
            <p:cNvSpPr/>
            <p:nvPr/>
          </p:nvSpPr>
          <p:spPr bwMode="auto">
            <a:xfrm>
              <a:off x="8137955" y="2580663"/>
              <a:ext cx="298780" cy="508341"/>
            </a:xfrm>
            <a:custGeom>
              <a:avLst/>
              <a:gdLst>
                <a:gd name="T0" fmla="*/ 144 w 144"/>
                <a:gd name="T1" fmla="*/ 245 h 245"/>
                <a:gd name="T2" fmla="*/ 0 w 144"/>
                <a:gd name="T3" fmla="*/ 163 h 245"/>
                <a:gd name="T4" fmla="*/ 0 w 144"/>
                <a:gd name="T5" fmla="*/ 0 h 245"/>
                <a:gd name="T6" fmla="*/ 144 w 144"/>
                <a:gd name="T7" fmla="*/ 80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3"/>
                  </a:lnTo>
                  <a:lnTo>
                    <a:pt x="0" y="0"/>
                  </a:lnTo>
                  <a:lnTo>
                    <a:pt x="144" y="80"/>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4" name="Freeform 1345"/>
            <p:cNvSpPr/>
            <p:nvPr/>
          </p:nvSpPr>
          <p:spPr bwMode="auto">
            <a:xfrm>
              <a:off x="8436735" y="2583223"/>
              <a:ext cx="294630" cy="508341"/>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5" name="Freeform 1346"/>
            <p:cNvSpPr/>
            <p:nvPr/>
          </p:nvSpPr>
          <p:spPr bwMode="auto">
            <a:xfrm>
              <a:off x="8140337" y="2413393"/>
              <a:ext cx="593410" cy="338204"/>
            </a:xfrm>
            <a:custGeom>
              <a:avLst/>
              <a:gdLst>
                <a:gd name="T0" fmla="*/ 144 w 286"/>
                <a:gd name="T1" fmla="*/ 163 h 163"/>
                <a:gd name="T2" fmla="*/ 0 w 286"/>
                <a:gd name="T3" fmla="*/ 83 h 163"/>
                <a:gd name="T4" fmla="*/ 144 w 286"/>
                <a:gd name="T5" fmla="*/ 0 h 163"/>
                <a:gd name="T6" fmla="*/ 286 w 286"/>
                <a:gd name="T7" fmla="*/ 83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3"/>
                  </a:lnTo>
                  <a:lnTo>
                    <a:pt x="144" y="0"/>
                  </a:lnTo>
                  <a:lnTo>
                    <a:pt x="286" y="83"/>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6" name="Freeform 1349"/>
            <p:cNvSpPr/>
            <p:nvPr/>
          </p:nvSpPr>
          <p:spPr bwMode="auto">
            <a:xfrm>
              <a:off x="8525954" y="2799011"/>
              <a:ext cx="292556" cy="514565"/>
            </a:xfrm>
            <a:custGeom>
              <a:avLst/>
              <a:gdLst>
                <a:gd name="T0" fmla="*/ 141 w 141"/>
                <a:gd name="T1" fmla="*/ 248 h 248"/>
                <a:gd name="T2" fmla="*/ 0 w 141"/>
                <a:gd name="T3" fmla="*/ 165 h 248"/>
                <a:gd name="T4" fmla="*/ 0 w 141"/>
                <a:gd name="T5" fmla="*/ 0 h 248"/>
                <a:gd name="T6" fmla="*/ 141 w 141"/>
                <a:gd name="T7" fmla="*/ 82 h 248"/>
                <a:gd name="T8" fmla="*/ 141 w 141"/>
                <a:gd name="T9" fmla="*/ 248 h 248"/>
              </a:gdLst>
              <a:ahLst/>
              <a:cxnLst>
                <a:cxn ang="0">
                  <a:pos x="T0" y="T1"/>
                </a:cxn>
                <a:cxn ang="0">
                  <a:pos x="T2" y="T3"/>
                </a:cxn>
                <a:cxn ang="0">
                  <a:pos x="T4" y="T5"/>
                </a:cxn>
                <a:cxn ang="0">
                  <a:pos x="T6" y="T7"/>
                </a:cxn>
                <a:cxn ang="0">
                  <a:pos x="T8" y="T9"/>
                </a:cxn>
              </a:cxnLst>
              <a:rect l="0" t="0" r="r" b="b"/>
              <a:pathLst>
                <a:path w="141" h="248">
                  <a:moveTo>
                    <a:pt x="141" y="248"/>
                  </a:moveTo>
                  <a:lnTo>
                    <a:pt x="0" y="165"/>
                  </a:lnTo>
                  <a:lnTo>
                    <a:pt x="0" y="0"/>
                  </a:lnTo>
                  <a:lnTo>
                    <a:pt x="141" y="82"/>
                  </a:lnTo>
                  <a:lnTo>
                    <a:pt x="141"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7" name="Freeform 1350"/>
            <p:cNvSpPr/>
            <p:nvPr/>
          </p:nvSpPr>
          <p:spPr bwMode="auto">
            <a:xfrm>
              <a:off x="8818509" y="279645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8" name="Freeform 1351"/>
            <p:cNvSpPr/>
            <p:nvPr/>
          </p:nvSpPr>
          <p:spPr bwMode="auto">
            <a:xfrm>
              <a:off x="8525952" y="2633021"/>
              <a:ext cx="587186" cy="336127"/>
            </a:xfrm>
            <a:custGeom>
              <a:avLst/>
              <a:gdLst>
                <a:gd name="T0" fmla="*/ 141 w 283"/>
                <a:gd name="T1" fmla="*/ 162 h 162"/>
                <a:gd name="T2" fmla="*/ 0 w 283"/>
                <a:gd name="T3" fmla="*/ 80 h 162"/>
                <a:gd name="T4" fmla="*/ 141 w 283"/>
                <a:gd name="T5" fmla="*/ 0 h 162"/>
                <a:gd name="T6" fmla="*/ 283 w 283"/>
                <a:gd name="T7" fmla="*/ 80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0"/>
                  </a:lnTo>
                  <a:lnTo>
                    <a:pt x="141" y="0"/>
                  </a:lnTo>
                  <a:lnTo>
                    <a:pt x="283" y="80"/>
                  </a:lnTo>
                  <a:lnTo>
                    <a:pt x="141"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209" name="Freeform 1354"/>
            <p:cNvSpPr/>
            <p:nvPr/>
          </p:nvSpPr>
          <p:spPr bwMode="auto">
            <a:xfrm>
              <a:off x="7374405" y="2597751"/>
              <a:ext cx="294630" cy="508342"/>
            </a:xfrm>
            <a:custGeom>
              <a:avLst/>
              <a:gdLst>
                <a:gd name="T0" fmla="*/ 142 w 142"/>
                <a:gd name="T1" fmla="*/ 245 h 245"/>
                <a:gd name="T2" fmla="*/ 0 w 142"/>
                <a:gd name="T3" fmla="*/ 163 h 245"/>
                <a:gd name="T4" fmla="*/ 0 w 142"/>
                <a:gd name="T5" fmla="*/ 0 h 245"/>
                <a:gd name="T6" fmla="*/ 142 w 142"/>
                <a:gd name="T7" fmla="*/ 80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3"/>
                  </a:lnTo>
                  <a:lnTo>
                    <a:pt x="0" y="0"/>
                  </a:lnTo>
                  <a:lnTo>
                    <a:pt x="142" y="80"/>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0" name="Freeform 1355"/>
            <p:cNvSpPr/>
            <p:nvPr/>
          </p:nvSpPr>
          <p:spPr bwMode="auto">
            <a:xfrm>
              <a:off x="7669035" y="2595189"/>
              <a:ext cx="294630" cy="508342"/>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1" name="Freeform 1356"/>
            <p:cNvSpPr/>
            <p:nvPr/>
          </p:nvSpPr>
          <p:spPr bwMode="auto">
            <a:xfrm>
              <a:off x="7374406" y="2427914"/>
              <a:ext cx="589260" cy="338204"/>
            </a:xfrm>
            <a:custGeom>
              <a:avLst/>
              <a:gdLst>
                <a:gd name="T0" fmla="*/ 142 w 284"/>
                <a:gd name="T1" fmla="*/ 163 h 163"/>
                <a:gd name="T2" fmla="*/ 0 w 284"/>
                <a:gd name="T3" fmla="*/ 83 h 163"/>
                <a:gd name="T4" fmla="*/ 142 w 284"/>
                <a:gd name="T5" fmla="*/ 0 h 163"/>
                <a:gd name="T6" fmla="*/ 284 w 284"/>
                <a:gd name="T7" fmla="*/ 83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3"/>
                  </a:lnTo>
                  <a:lnTo>
                    <a:pt x="142" y="0"/>
                  </a:lnTo>
                  <a:lnTo>
                    <a:pt x="284" y="83"/>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2" name="Freeform 1359"/>
            <p:cNvSpPr/>
            <p:nvPr/>
          </p:nvSpPr>
          <p:spPr bwMode="auto">
            <a:xfrm>
              <a:off x="6992626" y="2824881"/>
              <a:ext cx="294630"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3" name="Freeform 1360"/>
            <p:cNvSpPr/>
            <p:nvPr/>
          </p:nvSpPr>
          <p:spPr bwMode="auto">
            <a:xfrm>
              <a:off x="7287257" y="2825495"/>
              <a:ext cx="292556" cy="514564"/>
            </a:xfrm>
            <a:custGeom>
              <a:avLst/>
              <a:gdLst>
                <a:gd name="T0" fmla="*/ 141 w 141"/>
                <a:gd name="T1" fmla="*/ 165 h 248"/>
                <a:gd name="T2" fmla="*/ 0 w 141"/>
                <a:gd name="T3" fmla="*/ 248 h 248"/>
                <a:gd name="T4" fmla="*/ 0 w 141"/>
                <a:gd name="T5" fmla="*/ 82 h 248"/>
                <a:gd name="T6" fmla="*/ 141 w 141"/>
                <a:gd name="T7" fmla="*/ 0 h 248"/>
                <a:gd name="T8" fmla="*/ 141 w 141"/>
                <a:gd name="T9" fmla="*/ 165 h 248"/>
              </a:gdLst>
              <a:ahLst/>
              <a:cxnLst>
                <a:cxn ang="0">
                  <a:pos x="T0" y="T1"/>
                </a:cxn>
                <a:cxn ang="0">
                  <a:pos x="T2" y="T3"/>
                </a:cxn>
                <a:cxn ang="0">
                  <a:pos x="T4" y="T5"/>
                </a:cxn>
                <a:cxn ang="0">
                  <a:pos x="T6" y="T7"/>
                </a:cxn>
                <a:cxn ang="0">
                  <a:pos x="T8" y="T9"/>
                </a:cxn>
              </a:cxnLst>
              <a:rect l="0" t="0" r="r" b="b"/>
              <a:pathLst>
                <a:path w="141" h="248">
                  <a:moveTo>
                    <a:pt x="141" y="165"/>
                  </a:moveTo>
                  <a:lnTo>
                    <a:pt x="0" y="248"/>
                  </a:lnTo>
                  <a:lnTo>
                    <a:pt x="0" y="82"/>
                  </a:lnTo>
                  <a:lnTo>
                    <a:pt x="141" y="0"/>
                  </a:lnTo>
                  <a:lnTo>
                    <a:pt x="141"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4" name="Freeform 1361"/>
            <p:cNvSpPr/>
            <p:nvPr/>
          </p:nvSpPr>
          <p:spPr bwMode="auto">
            <a:xfrm>
              <a:off x="6992630" y="2662067"/>
              <a:ext cx="587186" cy="336127"/>
            </a:xfrm>
            <a:custGeom>
              <a:avLst/>
              <a:gdLst>
                <a:gd name="T0" fmla="*/ 142 w 283"/>
                <a:gd name="T1" fmla="*/ 162 h 162"/>
                <a:gd name="T2" fmla="*/ 0 w 283"/>
                <a:gd name="T3" fmla="*/ 80 h 162"/>
                <a:gd name="T4" fmla="*/ 142 w 283"/>
                <a:gd name="T5" fmla="*/ 0 h 162"/>
                <a:gd name="T6" fmla="*/ 283 w 283"/>
                <a:gd name="T7" fmla="*/ 80 h 162"/>
                <a:gd name="T8" fmla="*/ 142 w 283"/>
                <a:gd name="T9" fmla="*/ 162 h 162"/>
              </a:gdLst>
              <a:ahLst/>
              <a:cxnLst>
                <a:cxn ang="0">
                  <a:pos x="T0" y="T1"/>
                </a:cxn>
                <a:cxn ang="0">
                  <a:pos x="T2" y="T3"/>
                </a:cxn>
                <a:cxn ang="0">
                  <a:pos x="T4" y="T5"/>
                </a:cxn>
                <a:cxn ang="0">
                  <a:pos x="T6" y="T7"/>
                </a:cxn>
                <a:cxn ang="0">
                  <a:pos x="T8" y="T9"/>
                </a:cxn>
              </a:cxnLst>
              <a:rect l="0" t="0" r="r" b="b"/>
              <a:pathLst>
                <a:path w="283" h="162">
                  <a:moveTo>
                    <a:pt x="142" y="162"/>
                  </a:moveTo>
                  <a:lnTo>
                    <a:pt x="0" y="80"/>
                  </a:lnTo>
                  <a:lnTo>
                    <a:pt x="142" y="0"/>
                  </a:lnTo>
                  <a:lnTo>
                    <a:pt x="283" y="8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2" name="组合 1"/>
          <p:cNvGrpSpPr/>
          <p:nvPr userDrawn="1"/>
        </p:nvGrpSpPr>
        <p:grpSpPr>
          <a:xfrm>
            <a:off x="5860800" y="259200"/>
            <a:ext cx="7802226" cy="6257995"/>
            <a:chOff x="10552667" y="3866905"/>
            <a:chExt cx="7802226" cy="6257995"/>
          </a:xfrm>
          <a:noFill/>
          <a:effectLst/>
        </p:grpSpPr>
        <p:grpSp>
          <p:nvGrpSpPr>
            <p:cNvPr id="662" name="Group 2"/>
            <p:cNvGrpSpPr/>
            <p:nvPr userDrawn="1"/>
          </p:nvGrpSpPr>
          <p:grpSpPr>
            <a:xfrm>
              <a:off x="12819681" y="6601828"/>
              <a:ext cx="5535212" cy="3523072"/>
              <a:chOff x="6469765" y="3307349"/>
              <a:chExt cx="3162085" cy="2012615"/>
            </a:xfrm>
            <a:grpFill/>
          </p:grpSpPr>
          <p:sp>
            <p:nvSpPr>
              <p:cNvPr id="663" name="Freeform 1169"/>
              <p:cNvSpPr/>
              <p:nvPr/>
            </p:nvSpPr>
            <p:spPr bwMode="auto">
              <a:xfrm>
                <a:off x="6469765" y="4222363"/>
                <a:ext cx="3162085" cy="1097601"/>
              </a:xfrm>
              <a:custGeom>
                <a:avLst/>
                <a:gdLst>
                  <a:gd name="T0" fmla="*/ 1524 w 1524"/>
                  <a:gd name="T1" fmla="*/ 0 h 529"/>
                  <a:gd name="T2" fmla="*/ 1524 w 1524"/>
                  <a:gd name="T3" fmla="*/ 88 h 529"/>
                  <a:gd name="T4" fmla="*/ 762 w 1524"/>
                  <a:gd name="T5" fmla="*/ 529 h 529"/>
                  <a:gd name="T6" fmla="*/ 0 w 1524"/>
                  <a:gd name="T7" fmla="*/ 88 h 529"/>
                  <a:gd name="T8" fmla="*/ 0 w 1524"/>
                  <a:gd name="T9" fmla="*/ 0 h 529"/>
                  <a:gd name="T10" fmla="*/ 1524 w 1524"/>
                  <a:gd name="T11" fmla="*/ 0 h 529"/>
                </a:gdLst>
                <a:ahLst/>
                <a:cxnLst>
                  <a:cxn ang="0">
                    <a:pos x="T0" y="T1"/>
                  </a:cxn>
                  <a:cxn ang="0">
                    <a:pos x="T2" y="T3"/>
                  </a:cxn>
                  <a:cxn ang="0">
                    <a:pos x="T4" y="T5"/>
                  </a:cxn>
                  <a:cxn ang="0">
                    <a:pos x="T6" y="T7"/>
                  </a:cxn>
                  <a:cxn ang="0">
                    <a:pos x="T8" y="T9"/>
                  </a:cxn>
                  <a:cxn ang="0">
                    <a:pos x="T10" y="T11"/>
                  </a:cxn>
                </a:cxnLst>
                <a:rect l="0" t="0" r="r" b="b"/>
                <a:pathLst>
                  <a:path w="1524" h="529">
                    <a:moveTo>
                      <a:pt x="1524" y="0"/>
                    </a:moveTo>
                    <a:lnTo>
                      <a:pt x="1524" y="88"/>
                    </a:lnTo>
                    <a:lnTo>
                      <a:pt x="762" y="529"/>
                    </a:lnTo>
                    <a:lnTo>
                      <a:pt x="0" y="88"/>
                    </a:lnTo>
                    <a:lnTo>
                      <a:pt x="0" y="0"/>
                    </a:lnTo>
                    <a:lnTo>
                      <a:pt x="1524" y="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4" name="Freeform 1171"/>
              <p:cNvSpPr/>
              <p:nvPr/>
            </p:nvSpPr>
            <p:spPr bwMode="auto">
              <a:xfrm>
                <a:off x="6469765" y="3307349"/>
                <a:ext cx="3162085" cy="1825876"/>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sp>
          <p:nvSpPr>
            <p:cNvPr id="665" name="Freeform 1172"/>
            <p:cNvSpPr/>
            <p:nvPr userDrawn="1"/>
          </p:nvSpPr>
          <p:spPr bwMode="auto">
            <a:xfrm>
              <a:off x="12806341" y="6601830"/>
              <a:ext cx="5535212" cy="3196187"/>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endParaRPr lang="en-US" sz="1800">
                <a:solidFill>
                  <a:srgbClr val="222222"/>
                </a:solidFill>
                <a:latin typeface="Inter"/>
              </a:endParaRPr>
            </a:p>
          </p:txBody>
        </p:sp>
        <p:grpSp>
          <p:nvGrpSpPr>
            <p:cNvPr id="666" name="Group 9"/>
            <p:cNvGrpSpPr/>
            <p:nvPr userDrawn="1"/>
          </p:nvGrpSpPr>
          <p:grpSpPr>
            <a:xfrm>
              <a:off x="13449208" y="6678101"/>
              <a:ext cx="4260371" cy="2771239"/>
              <a:chOff x="6837017" y="3350938"/>
              <a:chExt cx="2433813" cy="1583129"/>
            </a:xfrm>
            <a:grpFill/>
          </p:grpSpPr>
          <p:sp>
            <p:nvSpPr>
              <p:cNvPr id="667" name="Freeform 1176"/>
              <p:cNvSpPr/>
              <p:nvPr/>
            </p:nvSpPr>
            <p:spPr bwMode="auto">
              <a:xfrm>
                <a:off x="6837017" y="3527304"/>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8" name="Freeform 1178"/>
              <p:cNvSpPr/>
              <p:nvPr/>
            </p:nvSpPr>
            <p:spPr bwMode="auto">
              <a:xfrm>
                <a:off x="6837017" y="3350940"/>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9" name="Freeform 1179"/>
              <p:cNvSpPr/>
              <p:nvPr/>
            </p:nvSpPr>
            <p:spPr bwMode="auto">
              <a:xfrm>
                <a:off x="6837017" y="3350938"/>
                <a:ext cx="2433811" cy="1406761"/>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670" name="Freeform 1186"/>
              <p:cNvSpPr/>
              <p:nvPr/>
            </p:nvSpPr>
            <p:spPr bwMode="auto">
              <a:xfrm>
                <a:off x="8050811"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1" name="Freeform 1187"/>
              <p:cNvSpPr/>
              <p:nvPr/>
            </p:nvSpPr>
            <p:spPr bwMode="auto">
              <a:xfrm>
                <a:off x="8050812"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2" name="Freeform 1188"/>
              <p:cNvSpPr/>
              <p:nvPr/>
            </p:nvSpPr>
            <p:spPr bwMode="auto">
              <a:xfrm>
                <a:off x="6837017" y="4053285"/>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3" name="Freeform 1189"/>
              <p:cNvSpPr/>
              <p:nvPr/>
            </p:nvSpPr>
            <p:spPr bwMode="auto">
              <a:xfrm>
                <a:off x="6837019" y="4056396"/>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4" name="Freeform 1190"/>
              <p:cNvSpPr/>
              <p:nvPr/>
            </p:nvSpPr>
            <p:spPr bwMode="auto">
              <a:xfrm>
                <a:off x="9249829" y="4045779"/>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5" name="Freeform 1191"/>
              <p:cNvSpPr/>
              <p:nvPr/>
            </p:nvSpPr>
            <p:spPr bwMode="auto">
              <a:xfrm>
                <a:off x="9250076" y="4045998"/>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676" name="Group 58"/>
            <p:cNvGrpSpPr/>
            <p:nvPr userDrawn="1"/>
          </p:nvGrpSpPr>
          <p:grpSpPr>
            <a:xfrm>
              <a:off x="13730789" y="4509772"/>
              <a:ext cx="3720271" cy="4362064"/>
              <a:chOff x="6990252" y="2191075"/>
              <a:chExt cx="2125268" cy="2491912"/>
            </a:xfrm>
            <a:grpFill/>
          </p:grpSpPr>
          <p:sp>
            <p:nvSpPr>
              <p:cNvPr id="677" name="Freeform 1181"/>
              <p:cNvSpPr/>
              <p:nvPr/>
            </p:nvSpPr>
            <p:spPr bwMode="auto">
              <a:xfrm>
                <a:off x="7565296" y="3772123"/>
                <a:ext cx="975184" cy="564362"/>
              </a:xfrm>
              <a:custGeom>
                <a:avLst/>
                <a:gdLst>
                  <a:gd name="T0" fmla="*/ 234 w 470"/>
                  <a:gd name="T1" fmla="*/ 272 h 272"/>
                  <a:gd name="T2" fmla="*/ 0 w 470"/>
                  <a:gd name="T3" fmla="*/ 137 h 272"/>
                  <a:gd name="T4" fmla="*/ 234 w 470"/>
                  <a:gd name="T5" fmla="*/ 0 h 272"/>
                  <a:gd name="T6" fmla="*/ 470 w 470"/>
                  <a:gd name="T7" fmla="*/ 137 h 272"/>
                  <a:gd name="T8" fmla="*/ 234 w 470"/>
                  <a:gd name="T9" fmla="*/ 272 h 272"/>
                </a:gdLst>
                <a:ahLst/>
                <a:cxnLst>
                  <a:cxn ang="0">
                    <a:pos x="T0" y="T1"/>
                  </a:cxn>
                  <a:cxn ang="0">
                    <a:pos x="T2" y="T3"/>
                  </a:cxn>
                  <a:cxn ang="0">
                    <a:pos x="T4" y="T5"/>
                  </a:cxn>
                  <a:cxn ang="0">
                    <a:pos x="T6" y="T7"/>
                  </a:cxn>
                  <a:cxn ang="0">
                    <a:pos x="T8" y="T9"/>
                  </a:cxn>
                </a:cxnLst>
                <a:rect l="0" t="0" r="r" b="b"/>
                <a:pathLst>
                  <a:path w="470" h="272">
                    <a:moveTo>
                      <a:pt x="234" y="272"/>
                    </a:moveTo>
                    <a:lnTo>
                      <a:pt x="0" y="137"/>
                    </a:lnTo>
                    <a:lnTo>
                      <a:pt x="234" y="0"/>
                    </a:lnTo>
                    <a:lnTo>
                      <a:pt x="470" y="137"/>
                    </a:lnTo>
                    <a:lnTo>
                      <a:pt x="234" y="272"/>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8" name="Freeform 1182"/>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9" name="Freeform 1183"/>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0" name="Freeform 1185"/>
              <p:cNvSpPr/>
              <p:nvPr/>
            </p:nvSpPr>
            <p:spPr bwMode="auto">
              <a:xfrm>
                <a:off x="7565296" y="3772123"/>
                <a:ext cx="975184" cy="294630"/>
              </a:xfrm>
              <a:custGeom>
                <a:avLst/>
                <a:gdLst>
                  <a:gd name="T0" fmla="*/ 234 w 470"/>
                  <a:gd name="T1" fmla="*/ 0 h 142"/>
                  <a:gd name="T2" fmla="*/ 0 w 470"/>
                  <a:gd name="T3" fmla="*/ 137 h 142"/>
                  <a:gd name="T4" fmla="*/ 12 w 470"/>
                  <a:gd name="T5" fmla="*/ 142 h 142"/>
                  <a:gd name="T6" fmla="*/ 234 w 470"/>
                  <a:gd name="T7" fmla="*/ 14 h 142"/>
                  <a:gd name="T8" fmla="*/ 458 w 470"/>
                  <a:gd name="T9" fmla="*/ 142 h 142"/>
                  <a:gd name="T10" fmla="*/ 470 w 470"/>
                  <a:gd name="T11" fmla="*/ 137 h 142"/>
                  <a:gd name="T12" fmla="*/ 234 w 470"/>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70" h="142">
                    <a:moveTo>
                      <a:pt x="234" y="0"/>
                    </a:moveTo>
                    <a:lnTo>
                      <a:pt x="0" y="137"/>
                    </a:lnTo>
                    <a:lnTo>
                      <a:pt x="12" y="142"/>
                    </a:lnTo>
                    <a:lnTo>
                      <a:pt x="234" y="14"/>
                    </a:lnTo>
                    <a:lnTo>
                      <a:pt x="458" y="142"/>
                    </a:lnTo>
                    <a:lnTo>
                      <a:pt x="470" y="137"/>
                    </a:lnTo>
                    <a:lnTo>
                      <a:pt x="234"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1" name="Freeform 1233"/>
              <p:cNvSpPr/>
              <p:nvPr/>
            </p:nvSpPr>
            <p:spPr bwMode="auto">
              <a:xfrm>
                <a:off x="7756183" y="3274157"/>
                <a:ext cx="593410" cy="180513"/>
              </a:xfrm>
              <a:custGeom>
                <a:avLst/>
                <a:gdLst>
                  <a:gd name="T0" fmla="*/ 142 w 286"/>
                  <a:gd name="T1" fmla="*/ 80 h 87"/>
                  <a:gd name="T2" fmla="*/ 8 w 286"/>
                  <a:gd name="T3" fmla="*/ 0 h 87"/>
                  <a:gd name="T4" fmla="*/ 0 w 286"/>
                  <a:gd name="T5" fmla="*/ 4 h 87"/>
                  <a:gd name="T6" fmla="*/ 142 w 286"/>
                  <a:gd name="T7" fmla="*/ 87 h 87"/>
                  <a:gd name="T8" fmla="*/ 286 w 286"/>
                  <a:gd name="T9" fmla="*/ 4 h 87"/>
                  <a:gd name="T10" fmla="*/ 279 w 286"/>
                  <a:gd name="T11" fmla="*/ 0 h 87"/>
                  <a:gd name="T12" fmla="*/ 142 w 286"/>
                  <a:gd name="T13" fmla="*/ 80 h 87"/>
                </a:gdLst>
                <a:ahLst/>
                <a:cxnLst>
                  <a:cxn ang="0">
                    <a:pos x="T0" y="T1"/>
                  </a:cxn>
                  <a:cxn ang="0">
                    <a:pos x="T2" y="T3"/>
                  </a:cxn>
                  <a:cxn ang="0">
                    <a:pos x="T4" y="T5"/>
                  </a:cxn>
                  <a:cxn ang="0">
                    <a:pos x="T6" y="T7"/>
                  </a:cxn>
                  <a:cxn ang="0">
                    <a:pos x="T8" y="T9"/>
                  </a:cxn>
                  <a:cxn ang="0">
                    <a:pos x="T10" y="T11"/>
                  </a:cxn>
                  <a:cxn ang="0">
                    <a:pos x="T12" y="T13"/>
                  </a:cxn>
                </a:cxnLst>
                <a:rect l="0" t="0" r="r" b="b"/>
                <a:pathLst>
                  <a:path w="286" h="87">
                    <a:moveTo>
                      <a:pt x="142" y="80"/>
                    </a:moveTo>
                    <a:lnTo>
                      <a:pt x="8" y="0"/>
                    </a:lnTo>
                    <a:lnTo>
                      <a:pt x="0" y="4"/>
                    </a:lnTo>
                    <a:lnTo>
                      <a:pt x="142" y="87"/>
                    </a:lnTo>
                    <a:lnTo>
                      <a:pt x="286" y="4"/>
                    </a:lnTo>
                    <a:lnTo>
                      <a:pt x="279" y="0"/>
                    </a:lnTo>
                    <a:lnTo>
                      <a:pt x="142" y="8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2" name="Freeform 1234"/>
              <p:cNvSpPr/>
              <p:nvPr/>
            </p:nvSpPr>
            <p:spPr bwMode="auto">
              <a:xfrm>
                <a:off x="8137958" y="3483717"/>
                <a:ext cx="593410" cy="514565"/>
              </a:xfrm>
              <a:custGeom>
                <a:avLst/>
                <a:gdLst>
                  <a:gd name="T0" fmla="*/ 144 w 286"/>
                  <a:gd name="T1" fmla="*/ 83 h 248"/>
                  <a:gd name="T2" fmla="*/ 0 w 286"/>
                  <a:gd name="T3" fmla="*/ 0 h 248"/>
                  <a:gd name="T4" fmla="*/ 0 w 286"/>
                  <a:gd name="T5" fmla="*/ 165 h 248"/>
                  <a:gd name="T6" fmla="*/ 144 w 286"/>
                  <a:gd name="T7" fmla="*/ 248 h 248"/>
                  <a:gd name="T8" fmla="*/ 286 w 286"/>
                  <a:gd name="T9" fmla="*/ 165 h 248"/>
                  <a:gd name="T10" fmla="*/ 286 w 286"/>
                  <a:gd name="T11" fmla="*/ 0 h 248"/>
                  <a:gd name="T12" fmla="*/ 144 w 286"/>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4" y="83"/>
                    </a:moveTo>
                    <a:lnTo>
                      <a:pt x="0" y="0"/>
                    </a:lnTo>
                    <a:lnTo>
                      <a:pt x="0" y="165"/>
                    </a:lnTo>
                    <a:lnTo>
                      <a:pt x="144" y="248"/>
                    </a:lnTo>
                    <a:lnTo>
                      <a:pt x="286" y="165"/>
                    </a:lnTo>
                    <a:lnTo>
                      <a:pt x="286" y="0"/>
                    </a:lnTo>
                    <a:lnTo>
                      <a:pt x="144"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3" name="Freeform 1235"/>
              <p:cNvSpPr/>
              <p:nvPr/>
            </p:nvSpPr>
            <p:spPr bwMode="auto">
              <a:xfrm>
                <a:off x="8137958" y="3483717"/>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4" name="Freeform 1236"/>
              <p:cNvSpPr/>
              <p:nvPr/>
            </p:nvSpPr>
            <p:spPr bwMode="auto">
              <a:xfrm>
                <a:off x="8436738" y="3483717"/>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5" name="Freeform 1237"/>
              <p:cNvSpPr/>
              <p:nvPr/>
            </p:nvSpPr>
            <p:spPr bwMode="auto">
              <a:xfrm>
                <a:off x="8137958" y="3317728"/>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6" name="Freeform 1238"/>
              <p:cNvSpPr/>
              <p:nvPr/>
            </p:nvSpPr>
            <p:spPr bwMode="auto">
              <a:xfrm>
                <a:off x="8137958" y="3494093"/>
                <a:ext cx="593410" cy="176364"/>
              </a:xfrm>
              <a:custGeom>
                <a:avLst/>
                <a:gdLst>
                  <a:gd name="T0" fmla="*/ 144 w 286"/>
                  <a:gd name="T1" fmla="*/ 78 h 85"/>
                  <a:gd name="T2" fmla="*/ 8 w 286"/>
                  <a:gd name="T3" fmla="*/ 0 h 85"/>
                  <a:gd name="T4" fmla="*/ 0 w 286"/>
                  <a:gd name="T5" fmla="*/ 2 h 85"/>
                  <a:gd name="T6" fmla="*/ 144 w 286"/>
                  <a:gd name="T7" fmla="*/ 85 h 85"/>
                  <a:gd name="T8" fmla="*/ 286 w 286"/>
                  <a:gd name="T9" fmla="*/ 2 h 85"/>
                  <a:gd name="T10" fmla="*/ 279 w 286"/>
                  <a:gd name="T11" fmla="*/ 0 h 85"/>
                  <a:gd name="T12" fmla="*/ 144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4" y="78"/>
                    </a:moveTo>
                    <a:lnTo>
                      <a:pt x="8" y="0"/>
                    </a:lnTo>
                    <a:lnTo>
                      <a:pt x="0" y="2"/>
                    </a:lnTo>
                    <a:lnTo>
                      <a:pt x="144" y="85"/>
                    </a:lnTo>
                    <a:lnTo>
                      <a:pt x="286" y="2"/>
                    </a:lnTo>
                    <a:lnTo>
                      <a:pt x="279" y="0"/>
                    </a:lnTo>
                    <a:lnTo>
                      <a:pt x="144"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7" name="Freeform 1240"/>
              <p:cNvSpPr/>
              <p:nvPr/>
            </p:nvSpPr>
            <p:spPr bwMode="auto">
              <a:xfrm>
                <a:off x="8525957" y="3703652"/>
                <a:ext cx="292557" cy="510415"/>
              </a:xfrm>
              <a:custGeom>
                <a:avLst/>
                <a:gdLst>
                  <a:gd name="T0" fmla="*/ 141 w 141"/>
                  <a:gd name="T1" fmla="*/ 246 h 246"/>
                  <a:gd name="T2" fmla="*/ 0 w 141"/>
                  <a:gd name="T3" fmla="*/ 165 h 246"/>
                  <a:gd name="T4" fmla="*/ 0 w 141"/>
                  <a:gd name="T5" fmla="*/ 0 h 246"/>
                  <a:gd name="T6" fmla="*/ 141 w 141"/>
                  <a:gd name="T7" fmla="*/ 83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5"/>
                    </a:lnTo>
                    <a:lnTo>
                      <a:pt x="0" y="0"/>
                    </a:lnTo>
                    <a:lnTo>
                      <a:pt x="141" y="83"/>
                    </a:lnTo>
                    <a:lnTo>
                      <a:pt x="141"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8" name="Freeform 1241"/>
              <p:cNvSpPr/>
              <p:nvPr/>
            </p:nvSpPr>
            <p:spPr bwMode="auto">
              <a:xfrm>
                <a:off x="8818512" y="3701748"/>
                <a:ext cx="294631" cy="510415"/>
              </a:xfrm>
              <a:custGeom>
                <a:avLst/>
                <a:gdLst>
                  <a:gd name="T0" fmla="*/ 142 w 142"/>
                  <a:gd name="T1" fmla="*/ 165 h 246"/>
                  <a:gd name="T2" fmla="*/ 0 w 142"/>
                  <a:gd name="T3" fmla="*/ 246 h 246"/>
                  <a:gd name="T4" fmla="*/ 0 w 142"/>
                  <a:gd name="T5" fmla="*/ 83 h 246"/>
                  <a:gd name="T6" fmla="*/ 142 w 142"/>
                  <a:gd name="T7" fmla="*/ 0 h 246"/>
                  <a:gd name="T8" fmla="*/ 142 w 142"/>
                  <a:gd name="T9" fmla="*/ 165 h 246"/>
                </a:gdLst>
                <a:ahLst/>
                <a:cxnLst>
                  <a:cxn ang="0">
                    <a:pos x="T0" y="T1"/>
                  </a:cxn>
                  <a:cxn ang="0">
                    <a:pos x="T2" y="T3"/>
                  </a:cxn>
                  <a:cxn ang="0">
                    <a:pos x="T4" y="T5"/>
                  </a:cxn>
                  <a:cxn ang="0">
                    <a:pos x="T6" y="T7"/>
                  </a:cxn>
                  <a:cxn ang="0">
                    <a:pos x="T8" y="T9"/>
                  </a:cxn>
                </a:cxnLst>
                <a:rect l="0" t="0" r="r" b="b"/>
                <a:pathLst>
                  <a:path w="142" h="246">
                    <a:moveTo>
                      <a:pt x="142" y="165"/>
                    </a:moveTo>
                    <a:lnTo>
                      <a:pt x="0" y="246"/>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689" name="Freeform 1242"/>
              <p:cNvSpPr/>
              <p:nvPr/>
            </p:nvSpPr>
            <p:spPr bwMode="auto">
              <a:xfrm>
                <a:off x="8525957" y="3533514"/>
                <a:ext cx="587186" cy="342352"/>
              </a:xfrm>
              <a:custGeom>
                <a:avLst/>
                <a:gdLst>
                  <a:gd name="T0" fmla="*/ 141 w 283"/>
                  <a:gd name="T1" fmla="*/ 165 h 165"/>
                  <a:gd name="T2" fmla="*/ 0 w 283"/>
                  <a:gd name="T3" fmla="*/ 82 h 165"/>
                  <a:gd name="T4" fmla="*/ 141 w 283"/>
                  <a:gd name="T5" fmla="*/ 0 h 165"/>
                  <a:gd name="T6" fmla="*/ 283 w 283"/>
                  <a:gd name="T7" fmla="*/ 82 h 165"/>
                  <a:gd name="T8" fmla="*/ 141 w 283"/>
                  <a:gd name="T9" fmla="*/ 165 h 165"/>
                </a:gdLst>
                <a:ahLst/>
                <a:cxnLst>
                  <a:cxn ang="0">
                    <a:pos x="T0" y="T1"/>
                  </a:cxn>
                  <a:cxn ang="0">
                    <a:pos x="T2" y="T3"/>
                  </a:cxn>
                  <a:cxn ang="0">
                    <a:pos x="T4" y="T5"/>
                  </a:cxn>
                  <a:cxn ang="0">
                    <a:pos x="T6" y="T7"/>
                  </a:cxn>
                  <a:cxn ang="0">
                    <a:pos x="T8" y="T9"/>
                  </a:cxn>
                </a:cxnLst>
                <a:rect l="0" t="0" r="r" b="b"/>
                <a:pathLst>
                  <a:path w="283" h="165">
                    <a:moveTo>
                      <a:pt x="141" y="165"/>
                    </a:moveTo>
                    <a:lnTo>
                      <a:pt x="0" y="82"/>
                    </a:lnTo>
                    <a:lnTo>
                      <a:pt x="141" y="0"/>
                    </a:lnTo>
                    <a:lnTo>
                      <a:pt x="283" y="82"/>
                    </a:lnTo>
                    <a:lnTo>
                      <a:pt x="141"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0" name="Freeform 1244"/>
              <p:cNvSpPr/>
              <p:nvPr/>
            </p:nvSpPr>
            <p:spPr bwMode="auto">
              <a:xfrm>
                <a:off x="7374409" y="3498242"/>
                <a:ext cx="589260" cy="514565"/>
              </a:xfrm>
              <a:custGeom>
                <a:avLst/>
                <a:gdLst>
                  <a:gd name="T0" fmla="*/ 142 w 284"/>
                  <a:gd name="T1" fmla="*/ 83 h 248"/>
                  <a:gd name="T2" fmla="*/ 0 w 284"/>
                  <a:gd name="T3" fmla="*/ 0 h 248"/>
                  <a:gd name="T4" fmla="*/ 0 w 284"/>
                  <a:gd name="T5" fmla="*/ 165 h 248"/>
                  <a:gd name="T6" fmla="*/ 142 w 284"/>
                  <a:gd name="T7" fmla="*/ 248 h 248"/>
                  <a:gd name="T8" fmla="*/ 284 w 284"/>
                  <a:gd name="T9" fmla="*/ 165 h 248"/>
                  <a:gd name="T10" fmla="*/ 284 w 284"/>
                  <a:gd name="T11" fmla="*/ 0 h 248"/>
                  <a:gd name="T12" fmla="*/ 142 w 284"/>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4" h="248">
                    <a:moveTo>
                      <a:pt x="142" y="83"/>
                    </a:moveTo>
                    <a:lnTo>
                      <a:pt x="0" y="0"/>
                    </a:lnTo>
                    <a:lnTo>
                      <a:pt x="0" y="165"/>
                    </a:lnTo>
                    <a:lnTo>
                      <a:pt x="142" y="248"/>
                    </a:lnTo>
                    <a:lnTo>
                      <a:pt x="284" y="165"/>
                    </a:lnTo>
                    <a:lnTo>
                      <a:pt x="284" y="0"/>
                    </a:lnTo>
                    <a:lnTo>
                      <a:pt x="142"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1" name="Freeform 1245"/>
              <p:cNvSpPr/>
              <p:nvPr/>
            </p:nvSpPr>
            <p:spPr bwMode="auto">
              <a:xfrm>
                <a:off x="7374409" y="3498242"/>
                <a:ext cx="294631"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2" name="Freeform 1246"/>
              <p:cNvSpPr/>
              <p:nvPr/>
            </p:nvSpPr>
            <p:spPr bwMode="auto">
              <a:xfrm>
                <a:off x="7669039" y="3498242"/>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3" name="Freeform 1247"/>
              <p:cNvSpPr/>
              <p:nvPr/>
            </p:nvSpPr>
            <p:spPr bwMode="auto">
              <a:xfrm>
                <a:off x="7374409" y="3332253"/>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4" name="Freeform 1248"/>
              <p:cNvSpPr/>
              <p:nvPr/>
            </p:nvSpPr>
            <p:spPr bwMode="auto">
              <a:xfrm>
                <a:off x="7374409" y="3508616"/>
                <a:ext cx="589260" cy="176364"/>
              </a:xfrm>
              <a:custGeom>
                <a:avLst/>
                <a:gdLst>
                  <a:gd name="T0" fmla="*/ 142 w 284"/>
                  <a:gd name="T1" fmla="*/ 78 h 85"/>
                  <a:gd name="T2" fmla="*/ 5 w 284"/>
                  <a:gd name="T3" fmla="*/ 0 h 85"/>
                  <a:gd name="T4" fmla="*/ 0 w 284"/>
                  <a:gd name="T5" fmla="*/ 2 h 85"/>
                  <a:gd name="T6" fmla="*/ 142 w 284"/>
                  <a:gd name="T7" fmla="*/ 85 h 85"/>
                  <a:gd name="T8" fmla="*/ 284 w 284"/>
                  <a:gd name="T9" fmla="*/ 2 h 85"/>
                  <a:gd name="T10" fmla="*/ 279 w 284"/>
                  <a:gd name="T11" fmla="*/ 0 h 85"/>
                  <a:gd name="T12" fmla="*/ 142 w 284"/>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4" h="85">
                    <a:moveTo>
                      <a:pt x="142" y="78"/>
                    </a:moveTo>
                    <a:lnTo>
                      <a:pt x="5" y="0"/>
                    </a:lnTo>
                    <a:lnTo>
                      <a:pt x="0" y="2"/>
                    </a:lnTo>
                    <a:lnTo>
                      <a:pt x="142" y="85"/>
                    </a:lnTo>
                    <a:lnTo>
                      <a:pt x="284" y="2"/>
                    </a:lnTo>
                    <a:lnTo>
                      <a:pt x="279" y="0"/>
                    </a:lnTo>
                    <a:lnTo>
                      <a:pt x="142"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5" name="Freeform 1250"/>
              <p:cNvSpPr/>
              <p:nvPr/>
            </p:nvSpPr>
            <p:spPr bwMode="auto">
              <a:xfrm>
                <a:off x="7756183" y="3718178"/>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6" name="Freeform 1253"/>
              <p:cNvSpPr/>
              <p:nvPr/>
            </p:nvSpPr>
            <p:spPr bwMode="auto">
              <a:xfrm>
                <a:off x="7756183" y="3728550"/>
                <a:ext cx="593410" cy="176364"/>
              </a:xfrm>
              <a:custGeom>
                <a:avLst/>
                <a:gdLst>
                  <a:gd name="T0" fmla="*/ 142 w 286"/>
                  <a:gd name="T1" fmla="*/ 78 h 85"/>
                  <a:gd name="T2" fmla="*/ 8 w 286"/>
                  <a:gd name="T3" fmla="*/ 0 h 85"/>
                  <a:gd name="T4" fmla="*/ 0 w 286"/>
                  <a:gd name="T5" fmla="*/ 2 h 85"/>
                  <a:gd name="T6" fmla="*/ 142 w 286"/>
                  <a:gd name="T7" fmla="*/ 85 h 85"/>
                  <a:gd name="T8" fmla="*/ 286 w 286"/>
                  <a:gd name="T9" fmla="*/ 2 h 85"/>
                  <a:gd name="T10" fmla="*/ 279 w 286"/>
                  <a:gd name="T11" fmla="*/ 0 h 85"/>
                  <a:gd name="T12" fmla="*/ 142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2" y="78"/>
                    </a:moveTo>
                    <a:lnTo>
                      <a:pt x="8" y="0"/>
                    </a:lnTo>
                    <a:lnTo>
                      <a:pt x="0" y="2"/>
                    </a:lnTo>
                    <a:lnTo>
                      <a:pt x="142" y="85"/>
                    </a:lnTo>
                    <a:lnTo>
                      <a:pt x="286" y="2"/>
                    </a:lnTo>
                    <a:lnTo>
                      <a:pt x="279" y="0"/>
                    </a:lnTo>
                    <a:lnTo>
                      <a:pt x="142"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7" name="Freeform 1255"/>
              <p:cNvSpPr/>
              <p:nvPr/>
            </p:nvSpPr>
            <p:spPr bwMode="auto">
              <a:xfrm>
                <a:off x="8137958" y="3940186"/>
                <a:ext cx="298780" cy="508341"/>
              </a:xfrm>
              <a:custGeom>
                <a:avLst/>
                <a:gdLst>
                  <a:gd name="T0" fmla="*/ 144 w 144"/>
                  <a:gd name="T1" fmla="*/ 245 h 245"/>
                  <a:gd name="T2" fmla="*/ 0 w 144"/>
                  <a:gd name="T3" fmla="*/ 162 h 245"/>
                  <a:gd name="T4" fmla="*/ 0 w 144"/>
                  <a:gd name="T5" fmla="*/ 0 h 245"/>
                  <a:gd name="T6" fmla="*/ 144 w 144"/>
                  <a:gd name="T7" fmla="*/ 82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2"/>
                    </a:lnTo>
                    <a:lnTo>
                      <a:pt x="0" y="0"/>
                    </a:lnTo>
                    <a:lnTo>
                      <a:pt x="144" y="82"/>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8" name="Freeform 1256"/>
              <p:cNvSpPr/>
              <p:nvPr/>
            </p:nvSpPr>
            <p:spPr bwMode="auto">
              <a:xfrm>
                <a:off x="8436738" y="3938283"/>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9" name="Freeform 1257"/>
              <p:cNvSpPr/>
              <p:nvPr/>
            </p:nvSpPr>
            <p:spPr bwMode="auto">
              <a:xfrm>
                <a:off x="8137958" y="3767974"/>
                <a:ext cx="593410" cy="342352"/>
              </a:xfrm>
              <a:custGeom>
                <a:avLst/>
                <a:gdLst>
                  <a:gd name="T0" fmla="*/ 144 w 286"/>
                  <a:gd name="T1" fmla="*/ 165 h 165"/>
                  <a:gd name="T2" fmla="*/ 0 w 286"/>
                  <a:gd name="T3" fmla="*/ 83 h 165"/>
                  <a:gd name="T4" fmla="*/ 144 w 286"/>
                  <a:gd name="T5" fmla="*/ 0 h 165"/>
                  <a:gd name="T6" fmla="*/ 286 w 286"/>
                  <a:gd name="T7" fmla="*/ 83 h 165"/>
                  <a:gd name="T8" fmla="*/ 144 w 286"/>
                  <a:gd name="T9" fmla="*/ 165 h 165"/>
                </a:gdLst>
                <a:ahLst/>
                <a:cxnLst>
                  <a:cxn ang="0">
                    <a:pos x="T0" y="T1"/>
                  </a:cxn>
                  <a:cxn ang="0">
                    <a:pos x="T2" y="T3"/>
                  </a:cxn>
                  <a:cxn ang="0">
                    <a:pos x="T4" y="T5"/>
                  </a:cxn>
                  <a:cxn ang="0">
                    <a:pos x="T6" y="T7"/>
                  </a:cxn>
                  <a:cxn ang="0">
                    <a:pos x="T8" y="T9"/>
                  </a:cxn>
                </a:cxnLst>
                <a:rect l="0" t="0" r="r" b="b"/>
                <a:pathLst>
                  <a:path w="286" h="165">
                    <a:moveTo>
                      <a:pt x="144" y="165"/>
                    </a:moveTo>
                    <a:lnTo>
                      <a:pt x="0" y="83"/>
                    </a:lnTo>
                    <a:lnTo>
                      <a:pt x="144" y="0"/>
                    </a:lnTo>
                    <a:lnTo>
                      <a:pt x="286" y="83"/>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0" name="Freeform 1260"/>
              <p:cNvSpPr/>
              <p:nvPr/>
            </p:nvSpPr>
            <p:spPr bwMode="auto">
              <a:xfrm>
                <a:off x="6992634" y="3733737"/>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1" name="Freeform 1261"/>
              <p:cNvSpPr/>
              <p:nvPr/>
            </p:nvSpPr>
            <p:spPr bwMode="auto">
              <a:xfrm>
                <a:off x="7287265" y="3732701"/>
                <a:ext cx="292557" cy="510415"/>
              </a:xfrm>
              <a:custGeom>
                <a:avLst/>
                <a:gdLst>
                  <a:gd name="T0" fmla="*/ 141 w 141"/>
                  <a:gd name="T1" fmla="*/ 166 h 246"/>
                  <a:gd name="T2" fmla="*/ 0 w 141"/>
                  <a:gd name="T3" fmla="*/ 246 h 246"/>
                  <a:gd name="T4" fmla="*/ 0 w 141"/>
                  <a:gd name="T5" fmla="*/ 83 h 246"/>
                  <a:gd name="T6" fmla="*/ 141 w 141"/>
                  <a:gd name="T7" fmla="*/ 0 h 246"/>
                  <a:gd name="T8" fmla="*/ 141 w 141"/>
                  <a:gd name="T9" fmla="*/ 166 h 246"/>
                </a:gdLst>
                <a:ahLst/>
                <a:cxnLst>
                  <a:cxn ang="0">
                    <a:pos x="T0" y="T1"/>
                  </a:cxn>
                  <a:cxn ang="0">
                    <a:pos x="T2" y="T3"/>
                  </a:cxn>
                  <a:cxn ang="0">
                    <a:pos x="T4" y="T5"/>
                  </a:cxn>
                  <a:cxn ang="0">
                    <a:pos x="T6" y="T7"/>
                  </a:cxn>
                  <a:cxn ang="0">
                    <a:pos x="T8" y="T9"/>
                  </a:cxn>
                </a:cxnLst>
                <a:rect l="0" t="0" r="r" b="b"/>
                <a:pathLst>
                  <a:path w="141" h="246">
                    <a:moveTo>
                      <a:pt x="141" y="166"/>
                    </a:moveTo>
                    <a:lnTo>
                      <a:pt x="0" y="246"/>
                    </a:lnTo>
                    <a:lnTo>
                      <a:pt x="0" y="83"/>
                    </a:lnTo>
                    <a:lnTo>
                      <a:pt x="141" y="0"/>
                    </a:lnTo>
                    <a:lnTo>
                      <a:pt x="141"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2" name="Freeform 1262"/>
              <p:cNvSpPr/>
              <p:nvPr/>
            </p:nvSpPr>
            <p:spPr bwMode="auto">
              <a:xfrm>
                <a:off x="6990254" y="3562563"/>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3" name="Freeform 1265"/>
              <p:cNvSpPr/>
              <p:nvPr/>
            </p:nvSpPr>
            <p:spPr bwMode="auto">
              <a:xfrm>
                <a:off x="7374409" y="3955749"/>
                <a:ext cx="294631" cy="508341"/>
              </a:xfrm>
              <a:custGeom>
                <a:avLst/>
                <a:gdLst>
                  <a:gd name="T0" fmla="*/ 142 w 142"/>
                  <a:gd name="T1" fmla="*/ 245 h 245"/>
                  <a:gd name="T2" fmla="*/ 0 w 142"/>
                  <a:gd name="T3" fmla="*/ 162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2"/>
                    </a:lnTo>
                    <a:lnTo>
                      <a:pt x="0" y="0"/>
                    </a:lnTo>
                    <a:lnTo>
                      <a:pt x="142" y="82"/>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4" name="Freeform 1266"/>
              <p:cNvSpPr/>
              <p:nvPr/>
            </p:nvSpPr>
            <p:spPr bwMode="auto">
              <a:xfrm>
                <a:off x="7669039" y="3954711"/>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5" name="Freeform 1267"/>
              <p:cNvSpPr/>
              <p:nvPr/>
            </p:nvSpPr>
            <p:spPr bwMode="auto">
              <a:xfrm>
                <a:off x="7374409" y="3782498"/>
                <a:ext cx="589260" cy="342352"/>
              </a:xfrm>
              <a:custGeom>
                <a:avLst/>
                <a:gdLst>
                  <a:gd name="T0" fmla="*/ 142 w 284"/>
                  <a:gd name="T1" fmla="*/ 165 h 165"/>
                  <a:gd name="T2" fmla="*/ 0 w 284"/>
                  <a:gd name="T3" fmla="*/ 83 h 165"/>
                  <a:gd name="T4" fmla="*/ 142 w 284"/>
                  <a:gd name="T5" fmla="*/ 0 h 165"/>
                  <a:gd name="T6" fmla="*/ 284 w 284"/>
                  <a:gd name="T7" fmla="*/ 83 h 165"/>
                  <a:gd name="T8" fmla="*/ 142 w 284"/>
                  <a:gd name="T9" fmla="*/ 165 h 165"/>
                </a:gdLst>
                <a:ahLst/>
                <a:cxnLst>
                  <a:cxn ang="0">
                    <a:pos x="T0" y="T1"/>
                  </a:cxn>
                  <a:cxn ang="0">
                    <a:pos x="T2" y="T3"/>
                  </a:cxn>
                  <a:cxn ang="0">
                    <a:pos x="T4" y="T5"/>
                  </a:cxn>
                  <a:cxn ang="0">
                    <a:pos x="T6" y="T7"/>
                  </a:cxn>
                  <a:cxn ang="0">
                    <a:pos x="T8" y="T9"/>
                  </a:cxn>
                </a:cxnLst>
                <a:rect l="0" t="0" r="r" b="b"/>
                <a:pathLst>
                  <a:path w="284" h="165">
                    <a:moveTo>
                      <a:pt x="142" y="165"/>
                    </a:moveTo>
                    <a:lnTo>
                      <a:pt x="0" y="83"/>
                    </a:lnTo>
                    <a:lnTo>
                      <a:pt x="142" y="0"/>
                    </a:lnTo>
                    <a:lnTo>
                      <a:pt x="284" y="83"/>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6" name="Freeform 1270"/>
              <p:cNvSpPr/>
              <p:nvPr/>
            </p:nvSpPr>
            <p:spPr bwMode="auto">
              <a:xfrm>
                <a:off x="7756183" y="4168422"/>
                <a:ext cx="294631" cy="514565"/>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7" name="Freeform 1271"/>
              <p:cNvSpPr/>
              <p:nvPr/>
            </p:nvSpPr>
            <p:spPr bwMode="auto">
              <a:xfrm>
                <a:off x="8050814" y="4166517"/>
                <a:ext cx="298780" cy="514565"/>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8" name="Freeform 1272"/>
              <p:cNvSpPr/>
              <p:nvPr/>
            </p:nvSpPr>
            <p:spPr bwMode="auto">
              <a:xfrm>
                <a:off x="7756183" y="4002433"/>
                <a:ext cx="593410" cy="338204"/>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9" name="Freeform 1274"/>
              <p:cNvSpPr/>
              <p:nvPr/>
            </p:nvSpPr>
            <p:spPr bwMode="auto">
              <a:xfrm>
                <a:off x="7756183" y="2813536"/>
                <a:ext cx="593410" cy="514565"/>
              </a:xfrm>
              <a:custGeom>
                <a:avLst/>
                <a:gdLst>
                  <a:gd name="T0" fmla="*/ 142 w 286"/>
                  <a:gd name="T1" fmla="*/ 82 h 248"/>
                  <a:gd name="T2" fmla="*/ 0 w 286"/>
                  <a:gd name="T3" fmla="*/ 0 h 248"/>
                  <a:gd name="T4" fmla="*/ 0 w 286"/>
                  <a:gd name="T5" fmla="*/ 165 h 248"/>
                  <a:gd name="T6" fmla="*/ 142 w 286"/>
                  <a:gd name="T7" fmla="*/ 248 h 248"/>
                  <a:gd name="T8" fmla="*/ 286 w 286"/>
                  <a:gd name="T9" fmla="*/ 165 h 248"/>
                  <a:gd name="T10" fmla="*/ 286 w 286"/>
                  <a:gd name="T11" fmla="*/ 0 h 248"/>
                  <a:gd name="T12" fmla="*/ 142 w 286"/>
                  <a:gd name="T13" fmla="*/ 82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2" y="82"/>
                    </a:moveTo>
                    <a:lnTo>
                      <a:pt x="0" y="0"/>
                    </a:lnTo>
                    <a:lnTo>
                      <a:pt x="0" y="165"/>
                    </a:lnTo>
                    <a:lnTo>
                      <a:pt x="142" y="248"/>
                    </a:lnTo>
                    <a:lnTo>
                      <a:pt x="286" y="165"/>
                    </a:lnTo>
                    <a:lnTo>
                      <a:pt x="286" y="0"/>
                    </a:lnTo>
                    <a:lnTo>
                      <a:pt x="142" y="82"/>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0" name="Freeform 1275"/>
              <p:cNvSpPr/>
              <p:nvPr/>
            </p:nvSpPr>
            <p:spPr bwMode="auto">
              <a:xfrm>
                <a:off x="7756183" y="2813536"/>
                <a:ext cx="294631"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1" name="Freeform 1276"/>
              <p:cNvSpPr/>
              <p:nvPr/>
            </p:nvSpPr>
            <p:spPr bwMode="auto">
              <a:xfrm>
                <a:off x="8050814" y="2813536"/>
                <a:ext cx="298780" cy="514565"/>
              </a:xfrm>
              <a:custGeom>
                <a:avLst/>
                <a:gdLst>
                  <a:gd name="T0" fmla="*/ 144 w 144"/>
                  <a:gd name="T1" fmla="*/ 165 h 248"/>
                  <a:gd name="T2" fmla="*/ 0 w 144"/>
                  <a:gd name="T3" fmla="*/ 248 h 248"/>
                  <a:gd name="T4" fmla="*/ 0 w 144"/>
                  <a:gd name="T5" fmla="*/ 82 h 248"/>
                  <a:gd name="T6" fmla="*/ 144 w 144"/>
                  <a:gd name="T7" fmla="*/ 0 h 248"/>
                  <a:gd name="T8" fmla="*/ 144 w 144"/>
                  <a:gd name="T9" fmla="*/ 165 h 248"/>
                </a:gdLst>
                <a:ahLst/>
                <a:cxnLst>
                  <a:cxn ang="0">
                    <a:pos x="T0" y="T1"/>
                  </a:cxn>
                  <a:cxn ang="0">
                    <a:pos x="T2" y="T3"/>
                  </a:cxn>
                  <a:cxn ang="0">
                    <a:pos x="T4" y="T5"/>
                  </a:cxn>
                  <a:cxn ang="0">
                    <a:pos x="T6" y="T7"/>
                  </a:cxn>
                  <a:cxn ang="0">
                    <a:pos x="T8" y="T9"/>
                  </a:cxn>
                </a:cxnLst>
                <a:rect l="0" t="0" r="r" b="b"/>
                <a:pathLst>
                  <a:path w="144" h="248">
                    <a:moveTo>
                      <a:pt x="144" y="165"/>
                    </a:moveTo>
                    <a:lnTo>
                      <a:pt x="0" y="248"/>
                    </a:lnTo>
                    <a:lnTo>
                      <a:pt x="0" y="82"/>
                    </a:lnTo>
                    <a:lnTo>
                      <a:pt x="144" y="0"/>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2" name="Freeform 1277"/>
              <p:cNvSpPr/>
              <p:nvPr/>
            </p:nvSpPr>
            <p:spPr bwMode="auto">
              <a:xfrm>
                <a:off x="7756183" y="2647547"/>
                <a:ext cx="593410" cy="336127"/>
              </a:xfrm>
              <a:custGeom>
                <a:avLst/>
                <a:gdLst>
                  <a:gd name="T0" fmla="*/ 142 w 286"/>
                  <a:gd name="T1" fmla="*/ 162 h 162"/>
                  <a:gd name="T2" fmla="*/ 0 w 286"/>
                  <a:gd name="T3" fmla="*/ 80 h 162"/>
                  <a:gd name="T4" fmla="*/ 142 w 286"/>
                  <a:gd name="T5" fmla="*/ 0 h 162"/>
                  <a:gd name="T6" fmla="*/ 286 w 286"/>
                  <a:gd name="T7" fmla="*/ 80 h 162"/>
                  <a:gd name="T8" fmla="*/ 142 w 286"/>
                  <a:gd name="T9" fmla="*/ 162 h 162"/>
                </a:gdLst>
                <a:ahLst/>
                <a:cxnLst>
                  <a:cxn ang="0">
                    <a:pos x="T0" y="T1"/>
                  </a:cxn>
                  <a:cxn ang="0">
                    <a:pos x="T2" y="T3"/>
                  </a:cxn>
                  <a:cxn ang="0">
                    <a:pos x="T4" y="T5"/>
                  </a:cxn>
                  <a:cxn ang="0">
                    <a:pos x="T6" y="T7"/>
                  </a:cxn>
                  <a:cxn ang="0">
                    <a:pos x="T8" y="T9"/>
                  </a:cxn>
                </a:cxnLst>
                <a:rect l="0" t="0" r="r" b="b"/>
                <a:pathLst>
                  <a:path w="286" h="162">
                    <a:moveTo>
                      <a:pt x="142" y="162"/>
                    </a:moveTo>
                    <a:lnTo>
                      <a:pt x="0" y="80"/>
                    </a:lnTo>
                    <a:lnTo>
                      <a:pt x="142" y="0"/>
                    </a:lnTo>
                    <a:lnTo>
                      <a:pt x="286" y="8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3" name="Freeform 1284"/>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4" name="Freeform 1285"/>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5" name="Freeform 1286"/>
              <p:cNvSpPr/>
              <p:nvPr/>
            </p:nvSpPr>
            <p:spPr bwMode="auto">
              <a:xfrm>
                <a:off x="8137958" y="3033472"/>
                <a:ext cx="298780" cy="508342"/>
              </a:xfrm>
              <a:custGeom>
                <a:avLst/>
                <a:gdLst>
                  <a:gd name="T0" fmla="*/ 144 w 144"/>
                  <a:gd name="T1" fmla="*/ 245 h 245"/>
                  <a:gd name="T2" fmla="*/ 0 w 144"/>
                  <a:gd name="T3" fmla="*/ 165 h 245"/>
                  <a:gd name="T4" fmla="*/ 0 w 144"/>
                  <a:gd name="T5" fmla="*/ 0 h 245"/>
                  <a:gd name="T6" fmla="*/ 144 w 144"/>
                  <a:gd name="T7" fmla="*/ 83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5"/>
                    </a:lnTo>
                    <a:lnTo>
                      <a:pt x="0" y="0"/>
                    </a:lnTo>
                    <a:lnTo>
                      <a:pt x="144" y="83"/>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6" name="Freeform 1287"/>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7" name="Freeform 1288"/>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8" name="Freeform 1289"/>
              <p:cNvSpPr/>
              <p:nvPr/>
            </p:nvSpPr>
            <p:spPr bwMode="auto">
              <a:xfrm>
                <a:off x="8137958" y="2863638"/>
                <a:ext cx="593410" cy="344427"/>
              </a:xfrm>
              <a:custGeom>
                <a:avLst/>
                <a:gdLst>
                  <a:gd name="T0" fmla="*/ 144 w 286"/>
                  <a:gd name="T1" fmla="*/ 166 h 166"/>
                  <a:gd name="T2" fmla="*/ 0 w 286"/>
                  <a:gd name="T3" fmla="*/ 83 h 166"/>
                  <a:gd name="T4" fmla="*/ 144 w 286"/>
                  <a:gd name="T5" fmla="*/ 0 h 166"/>
                  <a:gd name="T6" fmla="*/ 286 w 286"/>
                  <a:gd name="T7" fmla="*/ 83 h 166"/>
                  <a:gd name="T8" fmla="*/ 144 w 286"/>
                  <a:gd name="T9" fmla="*/ 166 h 166"/>
                </a:gdLst>
                <a:ahLst/>
                <a:cxnLst>
                  <a:cxn ang="0">
                    <a:pos x="T0" y="T1"/>
                  </a:cxn>
                  <a:cxn ang="0">
                    <a:pos x="T2" y="T3"/>
                  </a:cxn>
                  <a:cxn ang="0">
                    <a:pos x="T4" y="T5"/>
                  </a:cxn>
                  <a:cxn ang="0">
                    <a:pos x="T6" y="T7"/>
                  </a:cxn>
                  <a:cxn ang="0">
                    <a:pos x="T8" y="T9"/>
                  </a:cxn>
                </a:cxnLst>
                <a:rect l="0" t="0" r="r" b="b"/>
                <a:pathLst>
                  <a:path w="286" h="166">
                    <a:moveTo>
                      <a:pt x="144" y="166"/>
                    </a:moveTo>
                    <a:lnTo>
                      <a:pt x="0" y="83"/>
                    </a:lnTo>
                    <a:lnTo>
                      <a:pt x="144" y="0"/>
                    </a:lnTo>
                    <a:lnTo>
                      <a:pt x="286" y="83"/>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9" name="Freeform 1292"/>
              <p:cNvSpPr/>
              <p:nvPr/>
            </p:nvSpPr>
            <p:spPr bwMode="auto">
              <a:xfrm>
                <a:off x="8525957" y="3253408"/>
                <a:ext cx="587186" cy="510415"/>
              </a:xfrm>
              <a:custGeom>
                <a:avLst/>
                <a:gdLst>
                  <a:gd name="T0" fmla="*/ 141 w 283"/>
                  <a:gd name="T1" fmla="*/ 80 h 246"/>
                  <a:gd name="T2" fmla="*/ 0 w 283"/>
                  <a:gd name="T3" fmla="*/ 0 h 246"/>
                  <a:gd name="T4" fmla="*/ 0 w 283"/>
                  <a:gd name="T5" fmla="*/ 163 h 246"/>
                  <a:gd name="T6" fmla="*/ 141 w 283"/>
                  <a:gd name="T7" fmla="*/ 246 h 246"/>
                  <a:gd name="T8" fmla="*/ 283 w 283"/>
                  <a:gd name="T9" fmla="*/ 163 h 246"/>
                  <a:gd name="T10" fmla="*/ 283 w 283"/>
                  <a:gd name="T11" fmla="*/ 0 h 246"/>
                  <a:gd name="T12" fmla="*/ 141 w 283"/>
                  <a:gd name="T13" fmla="*/ 80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1" y="80"/>
                    </a:moveTo>
                    <a:lnTo>
                      <a:pt x="0" y="0"/>
                    </a:lnTo>
                    <a:lnTo>
                      <a:pt x="0" y="163"/>
                    </a:lnTo>
                    <a:lnTo>
                      <a:pt x="141" y="246"/>
                    </a:lnTo>
                    <a:lnTo>
                      <a:pt x="283" y="163"/>
                    </a:lnTo>
                    <a:lnTo>
                      <a:pt x="283" y="0"/>
                    </a:lnTo>
                    <a:lnTo>
                      <a:pt x="141" y="8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0" name="Freeform 1293"/>
              <p:cNvSpPr/>
              <p:nvPr/>
            </p:nvSpPr>
            <p:spPr bwMode="auto">
              <a:xfrm>
                <a:off x="8525957" y="3253408"/>
                <a:ext cx="292557" cy="510415"/>
              </a:xfrm>
              <a:custGeom>
                <a:avLst/>
                <a:gdLst>
                  <a:gd name="T0" fmla="*/ 141 w 141"/>
                  <a:gd name="T1" fmla="*/ 246 h 246"/>
                  <a:gd name="T2" fmla="*/ 0 w 141"/>
                  <a:gd name="T3" fmla="*/ 163 h 246"/>
                  <a:gd name="T4" fmla="*/ 0 w 141"/>
                  <a:gd name="T5" fmla="*/ 0 h 246"/>
                  <a:gd name="T6" fmla="*/ 141 w 141"/>
                  <a:gd name="T7" fmla="*/ 80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3"/>
                    </a:lnTo>
                    <a:lnTo>
                      <a:pt x="0" y="0"/>
                    </a:lnTo>
                    <a:lnTo>
                      <a:pt x="141" y="80"/>
                    </a:lnTo>
                    <a:lnTo>
                      <a:pt x="141"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1" name="Freeform 1294"/>
              <p:cNvSpPr/>
              <p:nvPr/>
            </p:nvSpPr>
            <p:spPr bwMode="auto">
              <a:xfrm>
                <a:off x="8818512" y="3255030"/>
                <a:ext cx="294631" cy="510415"/>
              </a:xfrm>
              <a:custGeom>
                <a:avLst/>
                <a:gdLst>
                  <a:gd name="T0" fmla="*/ 142 w 142"/>
                  <a:gd name="T1" fmla="*/ 163 h 246"/>
                  <a:gd name="T2" fmla="*/ 0 w 142"/>
                  <a:gd name="T3" fmla="*/ 246 h 246"/>
                  <a:gd name="T4" fmla="*/ 0 w 142"/>
                  <a:gd name="T5" fmla="*/ 80 h 246"/>
                  <a:gd name="T6" fmla="*/ 142 w 142"/>
                  <a:gd name="T7" fmla="*/ 0 h 246"/>
                  <a:gd name="T8" fmla="*/ 142 w 142"/>
                  <a:gd name="T9" fmla="*/ 163 h 246"/>
                </a:gdLst>
                <a:ahLst/>
                <a:cxnLst>
                  <a:cxn ang="0">
                    <a:pos x="T0" y="T1"/>
                  </a:cxn>
                  <a:cxn ang="0">
                    <a:pos x="T2" y="T3"/>
                  </a:cxn>
                  <a:cxn ang="0">
                    <a:pos x="T4" y="T5"/>
                  </a:cxn>
                  <a:cxn ang="0">
                    <a:pos x="T6" y="T7"/>
                  </a:cxn>
                  <a:cxn ang="0">
                    <a:pos x="T8" y="T9"/>
                  </a:cxn>
                </a:cxnLst>
                <a:rect l="0" t="0" r="r" b="b"/>
                <a:pathLst>
                  <a:path w="142" h="246">
                    <a:moveTo>
                      <a:pt x="142" y="163"/>
                    </a:moveTo>
                    <a:lnTo>
                      <a:pt x="0" y="246"/>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2" name="Freeform 1295"/>
              <p:cNvSpPr/>
              <p:nvPr/>
            </p:nvSpPr>
            <p:spPr bwMode="auto">
              <a:xfrm>
                <a:off x="8528334" y="3088033"/>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3" name="Freeform 1296"/>
              <p:cNvSpPr/>
              <p:nvPr/>
            </p:nvSpPr>
            <p:spPr bwMode="auto">
              <a:xfrm>
                <a:off x="8525954" y="3083270"/>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4" name="Freeform 1299"/>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5" name="Freeform 1300"/>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6" name="Freeform 1301"/>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7" name="Freeform 1302"/>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8" name="Freeform 1303"/>
              <p:cNvSpPr/>
              <p:nvPr/>
            </p:nvSpPr>
            <p:spPr bwMode="auto">
              <a:xfrm>
                <a:off x="7669037" y="3047995"/>
                <a:ext cx="294630"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9" name="Freeform 1304"/>
              <p:cNvSpPr/>
              <p:nvPr/>
            </p:nvSpPr>
            <p:spPr bwMode="auto">
              <a:xfrm>
                <a:off x="7374406" y="2878163"/>
                <a:ext cx="589260" cy="344427"/>
              </a:xfrm>
              <a:custGeom>
                <a:avLst/>
                <a:gdLst>
                  <a:gd name="T0" fmla="*/ 142 w 284"/>
                  <a:gd name="T1" fmla="*/ 166 h 166"/>
                  <a:gd name="T2" fmla="*/ 0 w 284"/>
                  <a:gd name="T3" fmla="*/ 83 h 166"/>
                  <a:gd name="T4" fmla="*/ 142 w 284"/>
                  <a:gd name="T5" fmla="*/ 0 h 166"/>
                  <a:gd name="T6" fmla="*/ 284 w 284"/>
                  <a:gd name="T7" fmla="*/ 83 h 166"/>
                  <a:gd name="T8" fmla="*/ 142 w 284"/>
                  <a:gd name="T9" fmla="*/ 166 h 166"/>
                </a:gdLst>
                <a:ahLst/>
                <a:cxnLst>
                  <a:cxn ang="0">
                    <a:pos x="T0" y="T1"/>
                  </a:cxn>
                  <a:cxn ang="0">
                    <a:pos x="T2" y="T3"/>
                  </a:cxn>
                  <a:cxn ang="0">
                    <a:pos x="T4" y="T5"/>
                  </a:cxn>
                  <a:cxn ang="0">
                    <a:pos x="T6" y="T7"/>
                  </a:cxn>
                  <a:cxn ang="0">
                    <a:pos x="T8" y="T9"/>
                  </a:cxn>
                </a:cxnLst>
                <a:rect l="0" t="0" r="r" b="b"/>
                <a:pathLst>
                  <a:path w="284" h="166">
                    <a:moveTo>
                      <a:pt x="142" y="166"/>
                    </a:moveTo>
                    <a:lnTo>
                      <a:pt x="0" y="83"/>
                    </a:lnTo>
                    <a:lnTo>
                      <a:pt x="142" y="0"/>
                    </a:lnTo>
                    <a:lnTo>
                      <a:pt x="284" y="83"/>
                    </a:lnTo>
                    <a:lnTo>
                      <a:pt x="142"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0" name="Freeform 1307"/>
              <p:cNvSpPr/>
              <p:nvPr/>
            </p:nvSpPr>
            <p:spPr bwMode="auto">
              <a:xfrm>
                <a:off x="7756180" y="3262225"/>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1" name="Freeform 1308"/>
              <p:cNvSpPr/>
              <p:nvPr/>
            </p:nvSpPr>
            <p:spPr bwMode="auto">
              <a:xfrm>
                <a:off x="8050810" y="3268114"/>
                <a:ext cx="298780" cy="510415"/>
              </a:xfrm>
              <a:custGeom>
                <a:avLst/>
                <a:gdLst>
                  <a:gd name="T0" fmla="*/ 144 w 144"/>
                  <a:gd name="T1" fmla="*/ 163 h 246"/>
                  <a:gd name="T2" fmla="*/ 0 w 144"/>
                  <a:gd name="T3" fmla="*/ 246 h 246"/>
                  <a:gd name="T4" fmla="*/ 0 w 144"/>
                  <a:gd name="T5" fmla="*/ 83 h 246"/>
                  <a:gd name="T6" fmla="*/ 144 w 144"/>
                  <a:gd name="T7" fmla="*/ 0 h 246"/>
                  <a:gd name="T8" fmla="*/ 144 w 144"/>
                  <a:gd name="T9" fmla="*/ 163 h 246"/>
                </a:gdLst>
                <a:ahLst/>
                <a:cxnLst>
                  <a:cxn ang="0">
                    <a:pos x="T0" y="T1"/>
                  </a:cxn>
                  <a:cxn ang="0">
                    <a:pos x="T2" y="T3"/>
                  </a:cxn>
                  <a:cxn ang="0">
                    <a:pos x="T4" y="T5"/>
                  </a:cxn>
                  <a:cxn ang="0">
                    <a:pos x="T6" y="T7"/>
                  </a:cxn>
                  <a:cxn ang="0">
                    <a:pos x="T8" y="T9"/>
                  </a:cxn>
                </a:cxnLst>
                <a:rect l="0" t="0" r="r" b="b"/>
                <a:pathLst>
                  <a:path w="144" h="246">
                    <a:moveTo>
                      <a:pt x="144" y="163"/>
                    </a:moveTo>
                    <a:lnTo>
                      <a:pt x="0" y="246"/>
                    </a:lnTo>
                    <a:lnTo>
                      <a:pt x="0" y="83"/>
                    </a:lnTo>
                    <a:lnTo>
                      <a:pt x="144" y="0"/>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2" name="Freeform 1309"/>
              <p:cNvSpPr/>
              <p:nvPr/>
            </p:nvSpPr>
            <p:spPr bwMode="auto">
              <a:xfrm>
                <a:off x="7756180" y="3103552"/>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3" name="Freeform 1312"/>
              <p:cNvSpPr/>
              <p:nvPr/>
            </p:nvSpPr>
            <p:spPr bwMode="auto">
              <a:xfrm>
                <a:off x="8137955" y="3483716"/>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4" name="Freeform 1313"/>
              <p:cNvSpPr/>
              <p:nvPr/>
            </p:nvSpPr>
            <p:spPr bwMode="auto">
              <a:xfrm>
                <a:off x="8436734" y="3485339"/>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5" name="Freeform 1314"/>
              <p:cNvSpPr/>
              <p:nvPr/>
            </p:nvSpPr>
            <p:spPr bwMode="auto">
              <a:xfrm>
                <a:off x="8137955" y="3320109"/>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6" name="Freeform 1317"/>
              <p:cNvSpPr/>
              <p:nvPr/>
            </p:nvSpPr>
            <p:spPr bwMode="auto">
              <a:xfrm>
                <a:off x="6992633" y="3282456"/>
                <a:ext cx="587186" cy="510415"/>
              </a:xfrm>
              <a:custGeom>
                <a:avLst/>
                <a:gdLst>
                  <a:gd name="T0" fmla="*/ 142 w 283"/>
                  <a:gd name="T1" fmla="*/ 83 h 246"/>
                  <a:gd name="T2" fmla="*/ 0 w 283"/>
                  <a:gd name="T3" fmla="*/ 0 h 246"/>
                  <a:gd name="T4" fmla="*/ 0 w 283"/>
                  <a:gd name="T5" fmla="*/ 163 h 246"/>
                  <a:gd name="T6" fmla="*/ 142 w 283"/>
                  <a:gd name="T7" fmla="*/ 246 h 246"/>
                  <a:gd name="T8" fmla="*/ 283 w 283"/>
                  <a:gd name="T9" fmla="*/ 163 h 246"/>
                  <a:gd name="T10" fmla="*/ 283 w 283"/>
                  <a:gd name="T11" fmla="*/ 0 h 246"/>
                  <a:gd name="T12" fmla="*/ 142 w 283"/>
                  <a:gd name="T13" fmla="*/ 83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2" y="83"/>
                    </a:moveTo>
                    <a:lnTo>
                      <a:pt x="0" y="0"/>
                    </a:lnTo>
                    <a:lnTo>
                      <a:pt x="0" y="163"/>
                    </a:lnTo>
                    <a:lnTo>
                      <a:pt x="142" y="246"/>
                    </a:lnTo>
                    <a:lnTo>
                      <a:pt x="283" y="163"/>
                    </a:lnTo>
                    <a:lnTo>
                      <a:pt x="283" y="0"/>
                    </a:lnTo>
                    <a:lnTo>
                      <a:pt x="142"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7" name="Freeform 1318"/>
              <p:cNvSpPr/>
              <p:nvPr/>
            </p:nvSpPr>
            <p:spPr bwMode="auto">
              <a:xfrm>
                <a:off x="6992633" y="3280903"/>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8" name="Freeform 1319"/>
              <p:cNvSpPr/>
              <p:nvPr/>
            </p:nvSpPr>
            <p:spPr bwMode="auto">
              <a:xfrm>
                <a:off x="7287262" y="3282456"/>
                <a:ext cx="292557" cy="510415"/>
              </a:xfrm>
              <a:custGeom>
                <a:avLst/>
                <a:gdLst>
                  <a:gd name="T0" fmla="*/ 141 w 141"/>
                  <a:gd name="T1" fmla="*/ 163 h 246"/>
                  <a:gd name="T2" fmla="*/ 0 w 141"/>
                  <a:gd name="T3" fmla="*/ 246 h 246"/>
                  <a:gd name="T4" fmla="*/ 0 w 141"/>
                  <a:gd name="T5" fmla="*/ 83 h 246"/>
                  <a:gd name="T6" fmla="*/ 141 w 141"/>
                  <a:gd name="T7" fmla="*/ 0 h 246"/>
                  <a:gd name="T8" fmla="*/ 141 w 141"/>
                  <a:gd name="T9" fmla="*/ 163 h 246"/>
                </a:gdLst>
                <a:ahLst/>
                <a:cxnLst>
                  <a:cxn ang="0">
                    <a:pos x="T0" y="T1"/>
                  </a:cxn>
                  <a:cxn ang="0">
                    <a:pos x="T2" y="T3"/>
                  </a:cxn>
                  <a:cxn ang="0">
                    <a:pos x="T4" y="T5"/>
                  </a:cxn>
                  <a:cxn ang="0">
                    <a:pos x="T6" y="T7"/>
                  </a:cxn>
                  <a:cxn ang="0">
                    <a:pos x="T8" y="T9"/>
                  </a:cxn>
                </a:cxnLst>
                <a:rect l="0" t="0" r="r" b="b"/>
                <a:pathLst>
                  <a:path w="141" h="246">
                    <a:moveTo>
                      <a:pt x="141" y="163"/>
                    </a:moveTo>
                    <a:lnTo>
                      <a:pt x="0" y="246"/>
                    </a:lnTo>
                    <a:lnTo>
                      <a:pt x="0" y="83"/>
                    </a:lnTo>
                    <a:lnTo>
                      <a:pt x="141" y="0"/>
                    </a:lnTo>
                    <a:lnTo>
                      <a:pt x="141"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9" name="Freeform 1320"/>
              <p:cNvSpPr/>
              <p:nvPr/>
            </p:nvSpPr>
            <p:spPr bwMode="auto">
              <a:xfrm>
                <a:off x="6990252" y="3117080"/>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0" name="Freeform 1321"/>
              <p:cNvSpPr/>
              <p:nvPr/>
            </p:nvSpPr>
            <p:spPr bwMode="auto">
              <a:xfrm>
                <a:off x="6992632" y="3112317"/>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1" name="Freeform 1325"/>
              <p:cNvSpPr/>
              <p:nvPr/>
            </p:nvSpPr>
            <p:spPr bwMode="auto">
              <a:xfrm>
                <a:off x="7374407" y="3499864"/>
                <a:ext cx="294630"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2" name="Freeform 1326"/>
              <p:cNvSpPr/>
              <p:nvPr/>
            </p:nvSpPr>
            <p:spPr bwMode="auto">
              <a:xfrm>
                <a:off x="7669037" y="3498241"/>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3" name="Freeform 1327"/>
              <p:cNvSpPr/>
              <p:nvPr/>
            </p:nvSpPr>
            <p:spPr bwMode="auto">
              <a:xfrm>
                <a:off x="7374407" y="3334634"/>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4" name="Freeform 1330"/>
              <p:cNvSpPr/>
              <p:nvPr/>
            </p:nvSpPr>
            <p:spPr bwMode="auto">
              <a:xfrm>
                <a:off x="8687793" y="3481222"/>
                <a:ext cx="294630"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5" name="Freeform 1331"/>
              <p:cNvSpPr/>
              <p:nvPr/>
            </p:nvSpPr>
            <p:spPr bwMode="auto">
              <a:xfrm>
                <a:off x="8050812" y="3714061"/>
                <a:ext cx="298780" cy="510416"/>
              </a:xfrm>
              <a:custGeom>
                <a:avLst/>
                <a:gdLst>
                  <a:gd name="T0" fmla="*/ 144 w 144"/>
                  <a:gd name="T1" fmla="*/ 166 h 246"/>
                  <a:gd name="T2" fmla="*/ 0 w 144"/>
                  <a:gd name="T3" fmla="*/ 246 h 246"/>
                  <a:gd name="T4" fmla="*/ 0 w 144"/>
                  <a:gd name="T5" fmla="*/ 83 h 246"/>
                  <a:gd name="T6" fmla="*/ 144 w 144"/>
                  <a:gd name="T7" fmla="*/ 0 h 246"/>
                  <a:gd name="T8" fmla="*/ 144 w 144"/>
                  <a:gd name="T9" fmla="*/ 166 h 246"/>
                </a:gdLst>
                <a:ahLst/>
                <a:cxnLst>
                  <a:cxn ang="0">
                    <a:pos x="T0" y="T1"/>
                  </a:cxn>
                  <a:cxn ang="0">
                    <a:pos x="T2" y="T3"/>
                  </a:cxn>
                  <a:cxn ang="0">
                    <a:pos x="T4" y="T5"/>
                  </a:cxn>
                  <a:cxn ang="0">
                    <a:pos x="T6" y="T7"/>
                  </a:cxn>
                  <a:cxn ang="0">
                    <a:pos x="T8" y="T9"/>
                  </a:cxn>
                </a:cxnLst>
                <a:rect l="0" t="0" r="r" b="b"/>
                <a:pathLst>
                  <a:path w="144" h="246">
                    <a:moveTo>
                      <a:pt x="144" y="166"/>
                    </a:moveTo>
                    <a:lnTo>
                      <a:pt x="0" y="246"/>
                    </a:lnTo>
                    <a:lnTo>
                      <a:pt x="0" y="83"/>
                    </a:lnTo>
                    <a:lnTo>
                      <a:pt x="144" y="0"/>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6" name="Freeform 1332"/>
              <p:cNvSpPr/>
              <p:nvPr/>
            </p:nvSpPr>
            <p:spPr bwMode="auto">
              <a:xfrm>
                <a:off x="7756181" y="3548716"/>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7" name="Freeform 1335"/>
              <p:cNvSpPr/>
              <p:nvPr/>
            </p:nvSpPr>
            <p:spPr bwMode="auto">
              <a:xfrm>
                <a:off x="8619322" y="3141364"/>
                <a:ext cx="400448" cy="230310"/>
              </a:xfrm>
              <a:custGeom>
                <a:avLst/>
                <a:gdLst>
                  <a:gd name="T0" fmla="*/ 96 w 193"/>
                  <a:gd name="T1" fmla="*/ 0 h 111"/>
                  <a:gd name="T2" fmla="*/ 0 w 193"/>
                  <a:gd name="T3" fmla="*/ 54 h 111"/>
                  <a:gd name="T4" fmla="*/ 96 w 193"/>
                  <a:gd name="T5" fmla="*/ 111 h 111"/>
                  <a:gd name="T6" fmla="*/ 193 w 193"/>
                  <a:gd name="T7" fmla="*/ 54 h 111"/>
                  <a:gd name="T8" fmla="*/ 96 w 193"/>
                  <a:gd name="T9" fmla="*/ 0 h 111"/>
                </a:gdLst>
                <a:ahLst/>
                <a:cxnLst>
                  <a:cxn ang="0">
                    <a:pos x="T0" y="T1"/>
                  </a:cxn>
                  <a:cxn ang="0">
                    <a:pos x="T2" y="T3"/>
                  </a:cxn>
                  <a:cxn ang="0">
                    <a:pos x="T4" y="T5"/>
                  </a:cxn>
                  <a:cxn ang="0">
                    <a:pos x="T6" y="T7"/>
                  </a:cxn>
                  <a:cxn ang="0">
                    <a:pos x="T8" y="T9"/>
                  </a:cxn>
                </a:cxnLst>
                <a:rect l="0" t="0" r="r" b="b"/>
                <a:pathLst>
                  <a:path w="193" h="111">
                    <a:moveTo>
                      <a:pt x="96" y="0"/>
                    </a:moveTo>
                    <a:lnTo>
                      <a:pt x="0" y="54"/>
                    </a:lnTo>
                    <a:lnTo>
                      <a:pt x="96" y="111"/>
                    </a:lnTo>
                    <a:lnTo>
                      <a:pt x="193" y="54"/>
                    </a:lnTo>
                    <a:lnTo>
                      <a:pt x="96"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8" name="Freeform 1339"/>
              <p:cNvSpPr/>
              <p:nvPr/>
            </p:nvSpPr>
            <p:spPr bwMode="auto">
              <a:xfrm>
                <a:off x="7756181" y="2360729"/>
                <a:ext cx="294630" cy="508342"/>
              </a:xfrm>
              <a:custGeom>
                <a:avLst/>
                <a:gdLst>
                  <a:gd name="T0" fmla="*/ 142 w 142"/>
                  <a:gd name="T1" fmla="*/ 245 h 245"/>
                  <a:gd name="T2" fmla="*/ 0 w 142"/>
                  <a:gd name="T3" fmla="*/ 165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2"/>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9" name="Freeform 1340"/>
              <p:cNvSpPr/>
              <p:nvPr/>
            </p:nvSpPr>
            <p:spPr bwMode="auto">
              <a:xfrm>
                <a:off x="8050812" y="2363290"/>
                <a:ext cx="298780" cy="508342"/>
              </a:xfrm>
              <a:custGeom>
                <a:avLst/>
                <a:gdLst>
                  <a:gd name="T0" fmla="*/ 144 w 144"/>
                  <a:gd name="T1" fmla="*/ 165 h 245"/>
                  <a:gd name="T2" fmla="*/ 0 w 144"/>
                  <a:gd name="T3" fmla="*/ 245 h 245"/>
                  <a:gd name="T4" fmla="*/ 0 w 144"/>
                  <a:gd name="T5" fmla="*/ 82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2"/>
                    </a:lnTo>
                    <a:lnTo>
                      <a:pt x="144" y="0"/>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0" name="Freeform 1341"/>
              <p:cNvSpPr/>
              <p:nvPr/>
            </p:nvSpPr>
            <p:spPr bwMode="auto">
              <a:xfrm>
                <a:off x="7756181" y="2191075"/>
                <a:ext cx="593410" cy="342352"/>
              </a:xfrm>
              <a:custGeom>
                <a:avLst/>
                <a:gdLst>
                  <a:gd name="T0" fmla="*/ 142 w 286"/>
                  <a:gd name="T1" fmla="*/ 165 h 165"/>
                  <a:gd name="T2" fmla="*/ 0 w 286"/>
                  <a:gd name="T3" fmla="*/ 83 h 165"/>
                  <a:gd name="T4" fmla="*/ 142 w 286"/>
                  <a:gd name="T5" fmla="*/ 0 h 165"/>
                  <a:gd name="T6" fmla="*/ 286 w 286"/>
                  <a:gd name="T7" fmla="*/ 83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3"/>
                    </a:lnTo>
                    <a:lnTo>
                      <a:pt x="142" y="0"/>
                    </a:lnTo>
                    <a:lnTo>
                      <a:pt x="286" y="83"/>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1" name="Freeform 1344"/>
              <p:cNvSpPr/>
              <p:nvPr/>
            </p:nvSpPr>
            <p:spPr bwMode="auto">
              <a:xfrm>
                <a:off x="8137955" y="2580663"/>
                <a:ext cx="298780" cy="508341"/>
              </a:xfrm>
              <a:custGeom>
                <a:avLst/>
                <a:gdLst>
                  <a:gd name="T0" fmla="*/ 144 w 144"/>
                  <a:gd name="T1" fmla="*/ 245 h 245"/>
                  <a:gd name="T2" fmla="*/ 0 w 144"/>
                  <a:gd name="T3" fmla="*/ 163 h 245"/>
                  <a:gd name="T4" fmla="*/ 0 w 144"/>
                  <a:gd name="T5" fmla="*/ 0 h 245"/>
                  <a:gd name="T6" fmla="*/ 144 w 144"/>
                  <a:gd name="T7" fmla="*/ 80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3"/>
                    </a:lnTo>
                    <a:lnTo>
                      <a:pt x="0" y="0"/>
                    </a:lnTo>
                    <a:lnTo>
                      <a:pt x="144" y="80"/>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2" name="Freeform 1345"/>
              <p:cNvSpPr/>
              <p:nvPr/>
            </p:nvSpPr>
            <p:spPr bwMode="auto">
              <a:xfrm>
                <a:off x="8436735" y="2583223"/>
                <a:ext cx="294630" cy="508341"/>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3" name="Freeform 1346"/>
              <p:cNvSpPr/>
              <p:nvPr/>
            </p:nvSpPr>
            <p:spPr bwMode="auto">
              <a:xfrm>
                <a:off x="8140337" y="2413393"/>
                <a:ext cx="593410" cy="338204"/>
              </a:xfrm>
              <a:custGeom>
                <a:avLst/>
                <a:gdLst>
                  <a:gd name="T0" fmla="*/ 144 w 286"/>
                  <a:gd name="T1" fmla="*/ 163 h 163"/>
                  <a:gd name="T2" fmla="*/ 0 w 286"/>
                  <a:gd name="T3" fmla="*/ 83 h 163"/>
                  <a:gd name="T4" fmla="*/ 144 w 286"/>
                  <a:gd name="T5" fmla="*/ 0 h 163"/>
                  <a:gd name="T6" fmla="*/ 286 w 286"/>
                  <a:gd name="T7" fmla="*/ 83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3"/>
                    </a:lnTo>
                    <a:lnTo>
                      <a:pt x="144" y="0"/>
                    </a:lnTo>
                    <a:lnTo>
                      <a:pt x="286" y="83"/>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4" name="Freeform 1349"/>
              <p:cNvSpPr/>
              <p:nvPr/>
            </p:nvSpPr>
            <p:spPr bwMode="auto">
              <a:xfrm>
                <a:off x="8525954" y="2799011"/>
                <a:ext cx="292556" cy="514565"/>
              </a:xfrm>
              <a:custGeom>
                <a:avLst/>
                <a:gdLst>
                  <a:gd name="T0" fmla="*/ 141 w 141"/>
                  <a:gd name="T1" fmla="*/ 248 h 248"/>
                  <a:gd name="T2" fmla="*/ 0 w 141"/>
                  <a:gd name="T3" fmla="*/ 165 h 248"/>
                  <a:gd name="T4" fmla="*/ 0 w 141"/>
                  <a:gd name="T5" fmla="*/ 0 h 248"/>
                  <a:gd name="T6" fmla="*/ 141 w 141"/>
                  <a:gd name="T7" fmla="*/ 82 h 248"/>
                  <a:gd name="T8" fmla="*/ 141 w 141"/>
                  <a:gd name="T9" fmla="*/ 248 h 248"/>
                </a:gdLst>
                <a:ahLst/>
                <a:cxnLst>
                  <a:cxn ang="0">
                    <a:pos x="T0" y="T1"/>
                  </a:cxn>
                  <a:cxn ang="0">
                    <a:pos x="T2" y="T3"/>
                  </a:cxn>
                  <a:cxn ang="0">
                    <a:pos x="T4" y="T5"/>
                  </a:cxn>
                  <a:cxn ang="0">
                    <a:pos x="T6" y="T7"/>
                  </a:cxn>
                  <a:cxn ang="0">
                    <a:pos x="T8" y="T9"/>
                  </a:cxn>
                </a:cxnLst>
                <a:rect l="0" t="0" r="r" b="b"/>
                <a:pathLst>
                  <a:path w="141" h="248">
                    <a:moveTo>
                      <a:pt x="141" y="248"/>
                    </a:moveTo>
                    <a:lnTo>
                      <a:pt x="0" y="165"/>
                    </a:lnTo>
                    <a:lnTo>
                      <a:pt x="0" y="0"/>
                    </a:lnTo>
                    <a:lnTo>
                      <a:pt x="141" y="82"/>
                    </a:lnTo>
                    <a:lnTo>
                      <a:pt x="141"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5" name="Freeform 1350"/>
              <p:cNvSpPr/>
              <p:nvPr/>
            </p:nvSpPr>
            <p:spPr bwMode="auto">
              <a:xfrm>
                <a:off x="8818509" y="279645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6" name="Freeform 1351"/>
              <p:cNvSpPr/>
              <p:nvPr/>
            </p:nvSpPr>
            <p:spPr bwMode="auto">
              <a:xfrm>
                <a:off x="8525952" y="2633021"/>
                <a:ext cx="587186" cy="336127"/>
              </a:xfrm>
              <a:custGeom>
                <a:avLst/>
                <a:gdLst>
                  <a:gd name="T0" fmla="*/ 141 w 283"/>
                  <a:gd name="T1" fmla="*/ 162 h 162"/>
                  <a:gd name="T2" fmla="*/ 0 w 283"/>
                  <a:gd name="T3" fmla="*/ 80 h 162"/>
                  <a:gd name="T4" fmla="*/ 141 w 283"/>
                  <a:gd name="T5" fmla="*/ 0 h 162"/>
                  <a:gd name="T6" fmla="*/ 283 w 283"/>
                  <a:gd name="T7" fmla="*/ 80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0"/>
                    </a:lnTo>
                    <a:lnTo>
                      <a:pt x="141" y="0"/>
                    </a:lnTo>
                    <a:lnTo>
                      <a:pt x="283" y="80"/>
                    </a:lnTo>
                    <a:lnTo>
                      <a:pt x="141"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57" name="Freeform 1354"/>
              <p:cNvSpPr/>
              <p:nvPr/>
            </p:nvSpPr>
            <p:spPr bwMode="auto">
              <a:xfrm>
                <a:off x="7374405" y="2597751"/>
                <a:ext cx="294630" cy="508342"/>
              </a:xfrm>
              <a:custGeom>
                <a:avLst/>
                <a:gdLst>
                  <a:gd name="T0" fmla="*/ 142 w 142"/>
                  <a:gd name="T1" fmla="*/ 245 h 245"/>
                  <a:gd name="T2" fmla="*/ 0 w 142"/>
                  <a:gd name="T3" fmla="*/ 163 h 245"/>
                  <a:gd name="T4" fmla="*/ 0 w 142"/>
                  <a:gd name="T5" fmla="*/ 0 h 245"/>
                  <a:gd name="T6" fmla="*/ 142 w 142"/>
                  <a:gd name="T7" fmla="*/ 80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3"/>
                    </a:lnTo>
                    <a:lnTo>
                      <a:pt x="0" y="0"/>
                    </a:lnTo>
                    <a:lnTo>
                      <a:pt x="142" y="80"/>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8" name="Freeform 1355"/>
              <p:cNvSpPr/>
              <p:nvPr/>
            </p:nvSpPr>
            <p:spPr bwMode="auto">
              <a:xfrm>
                <a:off x="7669035" y="2595189"/>
                <a:ext cx="294630" cy="508342"/>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9" name="Freeform 1356"/>
              <p:cNvSpPr/>
              <p:nvPr/>
            </p:nvSpPr>
            <p:spPr bwMode="auto">
              <a:xfrm>
                <a:off x="7374406" y="2427914"/>
                <a:ext cx="589260" cy="338204"/>
              </a:xfrm>
              <a:custGeom>
                <a:avLst/>
                <a:gdLst>
                  <a:gd name="T0" fmla="*/ 142 w 284"/>
                  <a:gd name="T1" fmla="*/ 163 h 163"/>
                  <a:gd name="T2" fmla="*/ 0 w 284"/>
                  <a:gd name="T3" fmla="*/ 83 h 163"/>
                  <a:gd name="T4" fmla="*/ 142 w 284"/>
                  <a:gd name="T5" fmla="*/ 0 h 163"/>
                  <a:gd name="T6" fmla="*/ 284 w 284"/>
                  <a:gd name="T7" fmla="*/ 83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3"/>
                    </a:lnTo>
                    <a:lnTo>
                      <a:pt x="142" y="0"/>
                    </a:lnTo>
                    <a:lnTo>
                      <a:pt x="284" y="83"/>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0" name="Freeform 1359"/>
              <p:cNvSpPr/>
              <p:nvPr/>
            </p:nvSpPr>
            <p:spPr bwMode="auto">
              <a:xfrm>
                <a:off x="6992626" y="2824881"/>
                <a:ext cx="294630"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1" name="Freeform 1360"/>
              <p:cNvSpPr/>
              <p:nvPr/>
            </p:nvSpPr>
            <p:spPr bwMode="auto">
              <a:xfrm>
                <a:off x="7287257" y="2825495"/>
                <a:ext cx="292556" cy="514564"/>
              </a:xfrm>
              <a:custGeom>
                <a:avLst/>
                <a:gdLst>
                  <a:gd name="T0" fmla="*/ 141 w 141"/>
                  <a:gd name="T1" fmla="*/ 165 h 248"/>
                  <a:gd name="T2" fmla="*/ 0 w 141"/>
                  <a:gd name="T3" fmla="*/ 248 h 248"/>
                  <a:gd name="T4" fmla="*/ 0 w 141"/>
                  <a:gd name="T5" fmla="*/ 82 h 248"/>
                  <a:gd name="T6" fmla="*/ 141 w 141"/>
                  <a:gd name="T7" fmla="*/ 0 h 248"/>
                  <a:gd name="T8" fmla="*/ 141 w 141"/>
                  <a:gd name="T9" fmla="*/ 165 h 248"/>
                </a:gdLst>
                <a:ahLst/>
                <a:cxnLst>
                  <a:cxn ang="0">
                    <a:pos x="T0" y="T1"/>
                  </a:cxn>
                  <a:cxn ang="0">
                    <a:pos x="T2" y="T3"/>
                  </a:cxn>
                  <a:cxn ang="0">
                    <a:pos x="T4" y="T5"/>
                  </a:cxn>
                  <a:cxn ang="0">
                    <a:pos x="T6" y="T7"/>
                  </a:cxn>
                  <a:cxn ang="0">
                    <a:pos x="T8" y="T9"/>
                  </a:cxn>
                </a:cxnLst>
                <a:rect l="0" t="0" r="r" b="b"/>
                <a:pathLst>
                  <a:path w="141" h="248">
                    <a:moveTo>
                      <a:pt x="141" y="165"/>
                    </a:moveTo>
                    <a:lnTo>
                      <a:pt x="0" y="248"/>
                    </a:lnTo>
                    <a:lnTo>
                      <a:pt x="0" y="82"/>
                    </a:lnTo>
                    <a:lnTo>
                      <a:pt x="141" y="0"/>
                    </a:lnTo>
                    <a:lnTo>
                      <a:pt x="141"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2" name="Freeform 1361"/>
              <p:cNvSpPr/>
              <p:nvPr/>
            </p:nvSpPr>
            <p:spPr bwMode="auto">
              <a:xfrm>
                <a:off x="6992630" y="2662067"/>
                <a:ext cx="587186" cy="336127"/>
              </a:xfrm>
              <a:custGeom>
                <a:avLst/>
                <a:gdLst>
                  <a:gd name="T0" fmla="*/ 142 w 283"/>
                  <a:gd name="T1" fmla="*/ 162 h 162"/>
                  <a:gd name="T2" fmla="*/ 0 w 283"/>
                  <a:gd name="T3" fmla="*/ 80 h 162"/>
                  <a:gd name="T4" fmla="*/ 142 w 283"/>
                  <a:gd name="T5" fmla="*/ 0 h 162"/>
                  <a:gd name="T6" fmla="*/ 283 w 283"/>
                  <a:gd name="T7" fmla="*/ 80 h 162"/>
                  <a:gd name="T8" fmla="*/ 142 w 283"/>
                  <a:gd name="T9" fmla="*/ 162 h 162"/>
                </a:gdLst>
                <a:ahLst/>
                <a:cxnLst>
                  <a:cxn ang="0">
                    <a:pos x="T0" y="T1"/>
                  </a:cxn>
                  <a:cxn ang="0">
                    <a:pos x="T2" y="T3"/>
                  </a:cxn>
                  <a:cxn ang="0">
                    <a:pos x="T4" y="T5"/>
                  </a:cxn>
                  <a:cxn ang="0">
                    <a:pos x="T6" y="T7"/>
                  </a:cxn>
                  <a:cxn ang="0">
                    <a:pos x="T8" y="T9"/>
                  </a:cxn>
                </a:cxnLst>
                <a:rect l="0" t="0" r="r" b="b"/>
                <a:pathLst>
                  <a:path w="283" h="162">
                    <a:moveTo>
                      <a:pt x="142" y="162"/>
                    </a:moveTo>
                    <a:lnTo>
                      <a:pt x="0" y="80"/>
                    </a:lnTo>
                    <a:lnTo>
                      <a:pt x="142" y="0"/>
                    </a:lnTo>
                    <a:lnTo>
                      <a:pt x="283" y="8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63" name="Group 1"/>
            <p:cNvGrpSpPr/>
            <p:nvPr userDrawn="1"/>
          </p:nvGrpSpPr>
          <p:grpSpPr>
            <a:xfrm>
              <a:off x="10552667" y="7944257"/>
              <a:ext cx="3874631" cy="1584449"/>
              <a:chOff x="4756593" y="4440521"/>
              <a:chExt cx="2213451" cy="905145"/>
            </a:xfrm>
            <a:grpFill/>
          </p:grpSpPr>
          <p:grpSp>
            <p:nvGrpSpPr>
              <p:cNvPr id="764" name="Group 214"/>
              <p:cNvGrpSpPr/>
              <p:nvPr/>
            </p:nvGrpSpPr>
            <p:grpSpPr>
              <a:xfrm>
                <a:off x="4756593" y="4440521"/>
                <a:ext cx="869367" cy="495891"/>
                <a:chOff x="4728581" y="3825959"/>
                <a:chExt cx="869367" cy="495891"/>
              </a:xfrm>
              <a:grpFill/>
            </p:grpSpPr>
            <p:cxnSp>
              <p:nvCxnSpPr>
                <p:cNvPr id="766" name="Straight Connector 207"/>
                <p:cNvCxnSpPr/>
                <p:nvPr/>
              </p:nvCxnSpPr>
              <p:spPr>
                <a:xfrm flipV="1">
                  <a:off x="4730657" y="3825959"/>
                  <a:ext cx="433645" cy="246908"/>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7" name="Straight Connector 208"/>
                <p:cNvCxnSpPr/>
                <p:nvPr/>
              </p:nvCxnSpPr>
              <p:spPr>
                <a:xfrm>
                  <a:off x="4728581" y="4070792"/>
                  <a:ext cx="433647" cy="248983"/>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8" name="Straight Connector 209"/>
                <p:cNvCxnSpPr/>
                <p:nvPr/>
              </p:nvCxnSpPr>
              <p:spPr>
                <a:xfrm flipV="1">
                  <a:off x="5162228" y="4072867"/>
                  <a:ext cx="435720" cy="248983"/>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9" name="Straight Connector 210"/>
                <p:cNvCxnSpPr/>
                <p:nvPr/>
              </p:nvCxnSpPr>
              <p:spPr>
                <a:xfrm flipH="1" flipV="1">
                  <a:off x="5162228" y="3825959"/>
                  <a:ext cx="435720" cy="246908"/>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grpSp>
          <p:sp>
            <p:nvSpPr>
              <p:cNvPr id="765" name="Freeform 1391"/>
              <p:cNvSpPr/>
              <p:nvPr/>
            </p:nvSpPr>
            <p:spPr bwMode="auto">
              <a:xfrm>
                <a:off x="5378627" y="4729433"/>
                <a:ext cx="1591417" cy="616233"/>
              </a:xfrm>
              <a:custGeom>
                <a:avLst/>
                <a:gdLst>
                  <a:gd name="T0" fmla="*/ 322 w 323"/>
                  <a:gd name="T1" fmla="*/ 0 h 123"/>
                  <a:gd name="T2" fmla="*/ 314 w 323"/>
                  <a:gd name="T3" fmla="*/ 5 h 123"/>
                  <a:gd name="T4" fmla="*/ 300 w 323"/>
                  <a:gd name="T5" fmla="*/ 28 h 123"/>
                  <a:gd name="T6" fmla="*/ 300 w 323"/>
                  <a:gd name="T7" fmla="*/ 38 h 123"/>
                  <a:gd name="T8" fmla="*/ 288 w 323"/>
                  <a:gd name="T9" fmla="*/ 60 h 123"/>
                  <a:gd name="T10" fmla="*/ 246 w 323"/>
                  <a:gd name="T11" fmla="*/ 84 h 123"/>
                  <a:gd name="T12" fmla="*/ 179 w 323"/>
                  <a:gd name="T13" fmla="*/ 122 h 123"/>
                  <a:gd name="T14" fmla="*/ 0 w 323"/>
                  <a:gd name="T15" fmla="*/ 19 h 123"/>
                  <a:gd name="T16" fmla="*/ 0 w 323"/>
                  <a:gd name="T17" fmla="*/ 21 h 123"/>
                  <a:gd name="T18" fmla="*/ 178 w 323"/>
                  <a:gd name="T19" fmla="*/ 123 h 123"/>
                  <a:gd name="T20" fmla="*/ 179 w 323"/>
                  <a:gd name="T21" fmla="*/ 123 h 123"/>
                  <a:gd name="T22" fmla="*/ 247 w 323"/>
                  <a:gd name="T23" fmla="*/ 85 h 123"/>
                  <a:gd name="T24" fmla="*/ 289 w 323"/>
                  <a:gd name="T25" fmla="*/ 61 h 123"/>
                  <a:gd name="T26" fmla="*/ 302 w 323"/>
                  <a:gd name="T27" fmla="*/ 38 h 123"/>
                  <a:gd name="T28" fmla="*/ 302 w 323"/>
                  <a:gd name="T29" fmla="*/ 28 h 123"/>
                  <a:gd name="T30" fmla="*/ 314 w 323"/>
                  <a:gd name="T31" fmla="*/ 7 h 123"/>
                  <a:gd name="T32" fmla="*/ 323 w 323"/>
                  <a:gd name="T33" fmla="*/ 1 h 123"/>
                  <a:gd name="T34" fmla="*/ 322 w 323"/>
                  <a:gd name="T3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23">
                    <a:moveTo>
                      <a:pt x="322" y="0"/>
                    </a:moveTo>
                    <a:cubicBezTo>
                      <a:pt x="314" y="5"/>
                      <a:pt x="314" y="5"/>
                      <a:pt x="314" y="5"/>
                    </a:cubicBezTo>
                    <a:cubicBezTo>
                      <a:pt x="306" y="10"/>
                      <a:pt x="300" y="20"/>
                      <a:pt x="300" y="28"/>
                    </a:cubicBezTo>
                    <a:cubicBezTo>
                      <a:pt x="300" y="38"/>
                      <a:pt x="300" y="38"/>
                      <a:pt x="300" y="38"/>
                    </a:cubicBezTo>
                    <a:cubicBezTo>
                      <a:pt x="300" y="46"/>
                      <a:pt x="295" y="56"/>
                      <a:pt x="288" y="60"/>
                    </a:cubicBezTo>
                    <a:cubicBezTo>
                      <a:pt x="246" y="84"/>
                      <a:pt x="246" y="84"/>
                      <a:pt x="246" y="84"/>
                    </a:cubicBezTo>
                    <a:cubicBezTo>
                      <a:pt x="179" y="122"/>
                      <a:pt x="179" y="122"/>
                      <a:pt x="179" y="122"/>
                    </a:cubicBezTo>
                    <a:cubicBezTo>
                      <a:pt x="0" y="19"/>
                      <a:pt x="0" y="19"/>
                      <a:pt x="0" y="19"/>
                    </a:cubicBezTo>
                    <a:cubicBezTo>
                      <a:pt x="0" y="21"/>
                      <a:pt x="0" y="21"/>
                      <a:pt x="0" y="21"/>
                    </a:cubicBezTo>
                    <a:cubicBezTo>
                      <a:pt x="178" y="123"/>
                      <a:pt x="178" y="123"/>
                      <a:pt x="178" y="123"/>
                    </a:cubicBezTo>
                    <a:cubicBezTo>
                      <a:pt x="179" y="123"/>
                      <a:pt x="179" y="123"/>
                      <a:pt x="179" y="123"/>
                    </a:cubicBezTo>
                    <a:cubicBezTo>
                      <a:pt x="247" y="85"/>
                      <a:pt x="247" y="85"/>
                      <a:pt x="247" y="85"/>
                    </a:cubicBezTo>
                    <a:cubicBezTo>
                      <a:pt x="289" y="61"/>
                      <a:pt x="289" y="61"/>
                      <a:pt x="289" y="61"/>
                    </a:cubicBezTo>
                    <a:cubicBezTo>
                      <a:pt x="296" y="57"/>
                      <a:pt x="302" y="47"/>
                      <a:pt x="302" y="38"/>
                    </a:cubicBezTo>
                    <a:cubicBezTo>
                      <a:pt x="302" y="28"/>
                      <a:pt x="302" y="28"/>
                      <a:pt x="302" y="28"/>
                    </a:cubicBezTo>
                    <a:cubicBezTo>
                      <a:pt x="302" y="20"/>
                      <a:pt x="307" y="10"/>
                      <a:pt x="314" y="7"/>
                    </a:cubicBezTo>
                    <a:cubicBezTo>
                      <a:pt x="323" y="1"/>
                      <a:pt x="323" y="1"/>
                      <a:pt x="323" y="1"/>
                    </a:cubicBezTo>
                    <a:cubicBezTo>
                      <a:pt x="322" y="0"/>
                      <a:pt x="322" y="0"/>
                      <a:pt x="322" y="0"/>
                    </a:cubicBezTo>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grpSp>
        <p:grpSp>
          <p:nvGrpSpPr>
            <p:cNvPr id="770" name="Group 21"/>
            <p:cNvGrpSpPr/>
            <p:nvPr userDrawn="1"/>
          </p:nvGrpSpPr>
          <p:grpSpPr>
            <a:xfrm>
              <a:off x="12383478" y="4767656"/>
              <a:ext cx="1038762" cy="1191305"/>
              <a:chOff x="6175135" y="2259544"/>
              <a:chExt cx="593410" cy="680561"/>
            </a:xfrm>
            <a:grpFill/>
          </p:grpSpPr>
          <p:sp>
            <p:nvSpPr>
              <p:cNvPr id="771" name="Freeform 1195"/>
              <p:cNvSpPr/>
              <p:nvPr userDrawn="1"/>
            </p:nvSpPr>
            <p:spPr bwMode="auto">
              <a:xfrm>
                <a:off x="6175135" y="2425536"/>
                <a:ext cx="294630" cy="514566"/>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72" name="Freeform 1196"/>
              <p:cNvSpPr/>
              <p:nvPr/>
            </p:nvSpPr>
            <p:spPr bwMode="auto">
              <a:xfrm>
                <a:off x="6469765" y="2425538"/>
                <a:ext cx="298780" cy="514567"/>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bg1">
                        <a:lumMod val="95000"/>
                        <a:alpha val="3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3" name="Freeform 1197"/>
              <p:cNvSpPr/>
              <p:nvPr userDrawn="1"/>
            </p:nvSpPr>
            <p:spPr bwMode="auto">
              <a:xfrm>
                <a:off x="6175135" y="2259544"/>
                <a:ext cx="593410" cy="338203"/>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74" name="Group 28"/>
            <p:cNvGrpSpPr/>
            <p:nvPr userDrawn="1"/>
          </p:nvGrpSpPr>
          <p:grpSpPr>
            <a:xfrm>
              <a:off x="12377909" y="3866905"/>
              <a:ext cx="1038761" cy="1191308"/>
              <a:chOff x="6175135" y="1744979"/>
              <a:chExt cx="593410" cy="680557"/>
            </a:xfrm>
            <a:grpFill/>
          </p:grpSpPr>
          <p:sp>
            <p:nvSpPr>
              <p:cNvPr id="775" name="Freeform 1201"/>
              <p:cNvSpPr/>
              <p:nvPr userDrawn="1"/>
            </p:nvSpPr>
            <p:spPr bwMode="auto">
              <a:xfrm>
                <a:off x="6175135" y="1917195"/>
                <a:ext cx="294630" cy="508341"/>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6" name="Freeform 1202"/>
              <p:cNvSpPr/>
              <p:nvPr userDrawn="1"/>
            </p:nvSpPr>
            <p:spPr bwMode="auto">
              <a:xfrm>
                <a:off x="6469765" y="1912161"/>
                <a:ext cx="298780" cy="508342"/>
              </a:xfrm>
              <a:custGeom>
                <a:avLst/>
                <a:gdLst>
                  <a:gd name="T0" fmla="*/ 144 w 144"/>
                  <a:gd name="T1" fmla="*/ 165 h 245"/>
                  <a:gd name="T2" fmla="*/ 0 w 144"/>
                  <a:gd name="T3" fmla="*/ 245 h 245"/>
                  <a:gd name="T4" fmla="*/ 0 w 144"/>
                  <a:gd name="T5" fmla="*/ 83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3"/>
                    </a:lnTo>
                    <a:lnTo>
                      <a:pt x="144" y="0"/>
                    </a:lnTo>
                    <a:lnTo>
                      <a:pt x="144" y="165"/>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7" name="Freeform 1203"/>
              <p:cNvSpPr/>
              <p:nvPr userDrawn="1"/>
            </p:nvSpPr>
            <p:spPr bwMode="auto">
              <a:xfrm>
                <a:off x="6175135" y="1744979"/>
                <a:ext cx="593410" cy="344427"/>
              </a:xfrm>
              <a:custGeom>
                <a:avLst/>
                <a:gdLst>
                  <a:gd name="T0" fmla="*/ 142 w 286"/>
                  <a:gd name="T1" fmla="*/ 166 h 166"/>
                  <a:gd name="T2" fmla="*/ 0 w 286"/>
                  <a:gd name="T3" fmla="*/ 83 h 166"/>
                  <a:gd name="T4" fmla="*/ 142 w 286"/>
                  <a:gd name="T5" fmla="*/ 0 h 166"/>
                  <a:gd name="T6" fmla="*/ 286 w 286"/>
                  <a:gd name="T7" fmla="*/ 83 h 166"/>
                  <a:gd name="T8" fmla="*/ 142 w 286"/>
                  <a:gd name="T9" fmla="*/ 166 h 166"/>
                </a:gdLst>
                <a:ahLst/>
                <a:cxnLst>
                  <a:cxn ang="0">
                    <a:pos x="T0" y="T1"/>
                  </a:cxn>
                  <a:cxn ang="0">
                    <a:pos x="T2" y="T3"/>
                  </a:cxn>
                  <a:cxn ang="0">
                    <a:pos x="T4" y="T5"/>
                  </a:cxn>
                  <a:cxn ang="0">
                    <a:pos x="T6" y="T7"/>
                  </a:cxn>
                  <a:cxn ang="0">
                    <a:pos x="T8" y="T9"/>
                  </a:cxn>
                </a:cxnLst>
                <a:rect l="0" t="0" r="r" b="b"/>
                <a:pathLst>
                  <a:path w="286" h="166">
                    <a:moveTo>
                      <a:pt x="142" y="166"/>
                    </a:moveTo>
                    <a:lnTo>
                      <a:pt x="0" y="83"/>
                    </a:lnTo>
                    <a:lnTo>
                      <a:pt x="142" y="0"/>
                    </a:lnTo>
                    <a:lnTo>
                      <a:pt x="286" y="83"/>
                    </a:lnTo>
                    <a:lnTo>
                      <a:pt x="142" y="166"/>
                    </a:lnTo>
                    <a:close/>
                  </a:path>
                </a:pathLst>
              </a:custGeom>
              <a:grpFill/>
              <a:ln>
                <a:gradFill>
                  <a:gsLst>
                    <a:gs pos="0">
                      <a:schemeClr val="bg1">
                        <a:lumMod val="95000"/>
                        <a:alpha val="20000"/>
                      </a:schemeClr>
                    </a:gs>
                    <a:gs pos="100000">
                      <a:schemeClr val="bg1">
                        <a:lumMod val="95000"/>
                        <a:alpha val="3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78" name="Group 43"/>
            <p:cNvGrpSpPr/>
            <p:nvPr userDrawn="1"/>
          </p:nvGrpSpPr>
          <p:grpSpPr>
            <a:xfrm>
              <a:off x="10750615" y="7066730"/>
              <a:ext cx="1035131" cy="1191305"/>
              <a:chOff x="5295395" y="3572931"/>
              <a:chExt cx="591335" cy="680554"/>
            </a:xfrm>
            <a:grpFill/>
          </p:grpSpPr>
          <p:sp>
            <p:nvSpPr>
              <p:cNvPr id="779" name="Freeform 1217"/>
              <p:cNvSpPr/>
              <p:nvPr/>
            </p:nvSpPr>
            <p:spPr bwMode="auto">
              <a:xfrm>
                <a:off x="5295395" y="3738918"/>
                <a:ext cx="296705" cy="514565"/>
              </a:xfrm>
              <a:custGeom>
                <a:avLst/>
                <a:gdLst>
                  <a:gd name="T0" fmla="*/ 143 w 143"/>
                  <a:gd name="T1" fmla="*/ 248 h 248"/>
                  <a:gd name="T2" fmla="*/ 0 w 143"/>
                  <a:gd name="T3" fmla="*/ 165 h 248"/>
                  <a:gd name="T4" fmla="*/ 0 w 143"/>
                  <a:gd name="T5" fmla="*/ 0 h 248"/>
                  <a:gd name="T6" fmla="*/ 143 w 143"/>
                  <a:gd name="T7" fmla="*/ 82 h 248"/>
                  <a:gd name="T8" fmla="*/ 143 w 143"/>
                  <a:gd name="T9" fmla="*/ 248 h 248"/>
                </a:gdLst>
                <a:ahLst/>
                <a:cxnLst>
                  <a:cxn ang="0">
                    <a:pos x="T0" y="T1"/>
                  </a:cxn>
                  <a:cxn ang="0">
                    <a:pos x="T2" y="T3"/>
                  </a:cxn>
                  <a:cxn ang="0">
                    <a:pos x="T4" y="T5"/>
                  </a:cxn>
                  <a:cxn ang="0">
                    <a:pos x="T6" y="T7"/>
                  </a:cxn>
                  <a:cxn ang="0">
                    <a:pos x="T8" y="T9"/>
                  </a:cxn>
                </a:cxnLst>
                <a:rect l="0" t="0" r="r" b="b"/>
                <a:pathLst>
                  <a:path w="143" h="248">
                    <a:moveTo>
                      <a:pt x="143" y="248"/>
                    </a:moveTo>
                    <a:lnTo>
                      <a:pt x="0" y="165"/>
                    </a:lnTo>
                    <a:lnTo>
                      <a:pt x="0" y="0"/>
                    </a:lnTo>
                    <a:lnTo>
                      <a:pt x="143" y="82"/>
                    </a:lnTo>
                    <a:lnTo>
                      <a:pt x="143"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80" name="Freeform 1218"/>
              <p:cNvSpPr/>
              <p:nvPr/>
            </p:nvSpPr>
            <p:spPr bwMode="auto">
              <a:xfrm>
                <a:off x="5592099" y="373892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81" name="Freeform 1219"/>
              <p:cNvSpPr/>
              <p:nvPr/>
            </p:nvSpPr>
            <p:spPr bwMode="auto">
              <a:xfrm>
                <a:off x="5295395" y="3572931"/>
                <a:ext cx="591335" cy="336127"/>
              </a:xfrm>
              <a:custGeom>
                <a:avLst/>
                <a:gdLst>
                  <a:gd name="T0" fmla="*/ 143 w 285"/>
                  <a:gd name="T1" fmla="*/ 162 h 162"/>
                  <a:gd name="T2" fmla="*/ 0 w 285"/>
                  <a:gd name="T3" fmla="*/ 80 h 162"/>
                  <a:gd name="T4" fmla="*/ 143 w 285"/>
                  <a:gd name="T5" fmla="*/ 0 h 162"/>
                  <a:gd name="T6" fmla="*/ 285 w 285"/>
                  <a:gd name="T7" fmla="*/ 80 h 162"/>
                  <a:gd name="T8" fmla="*/ 143 w 285"/>
                  <a:gd name="T9" fmla="*/ 162 h 162"/>
                </a:gdLst>
                <a:ahLst/>
                <a:cxnLst>
                  <a:cxn ang="0">
                    <a:pos x="T0" y="T1"/>
                  </a:cxn>
                  <a:cxn ang="0">
                    <a:pos x="T2" y="T3"/>
                  </a:cxn>
                  <a:cxn ang="0">
                    <a:pos x="T4" y="T5"/>
                  </a:cxn>
                  <a:cxn ang="0">
                    <a:pos x="T6" y="T7"/>
                  </a:cxn>
                  <a:cxn ang="0">
                    <a:pos x="T8" y="T9"/>
                  </a:cxn>
                </a:cxnLst>
                <a:rect l="0" t="0" r="r" b="b"/>
                <a:pathLst>
                  <a:path w="285" h="162">
                    <a:moveTo>
                      <a:pt x="143" y="162"/>
                    </a:moveTo>
                    <a:lnTo>
                      <a:pt x="0" y="80"/>
                    </a:lnTo>
                    <a:lnTo>
                      <a:pt x="143" y="0"/>
                    </a:lnTo>
                    <a:lnTo>
                      <a:pt x="285" y="80"/>
                    </a:lnTo>
                    <a:lnTo>
                      <a:pt x="143"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封面标题">
    <p:bg>
      <p:bgRef idx="1001">
        <a:schemeClr val="bg1"/>
      </p:bgRef>
    </p:bg>
    <p:spTree>
      <p:nvGrpSpPr>
        <p:cNvPr id="1" name=""/>
        <p:cNvGrpSpPr/>
        <p:nvPr/>
      </p:nvGrpSpPr>
      <p:grpSpPr>
        <a:xfrm>
          <a:off x="0" y="0"/>
          <a:ext cx="0" cy="0"/>
          <a:chOff x="0" y="0"/>
          <a:chExt cx="0" cy="0"/>
        </a:xfrm>
      </p:grpSpPr>
      <p:pic>
        <p:nvPicPr>
          <p:cNvPr id="12" name="Picture 3" descr="C:\Users\lsl\Desktop\新建文件夹\元素\背景\bg3.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55350"/>
          <a:stretch>
            <a:fillRect/>
          </a:stretch>
        </p:blipFill>
        <p:spPr bwMode="auto">
          <a:xfrm>
            <a:off x="-70086" y="-6350"/>
            <a:ext cx="1226208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对象 10"/>
          <p:cNvGraphicFramePr/>
          <p:nvPr userDrawn="1"/>
        </p:nvGraphicFramePr>
        <p:xfrm>
          <a:off x="-511810" y="-6350"/>
          <a:ext cx="3600450" cy="6870700"/>
        </p:xfrm>
        <a:graphic>
          <a:graphicData uri="http://schemas.openxmlformats.org/presentationml/2006/ole">
            <mc:AlternateContent xmlns:mc="http://schemas.openxmlformats.org/markup-compatibility/2006">
              <mc:Choice xmlns:v="urn:schemas-microsoft-com:vml" Requires="v">
                <p:oleObj spid="_x0000_s4528" name="" r:id="rId3" imgW="4495800" imgH="8586470" progId="Paint.Picture">
                  <p:embed/>
                </p:oleObj>
              </mc:Choice>
              <mc:Fallback>
                <p:oleObj name="" r:id="rId3" imgW="4495800" imgH="8586470" progId="Paint.Picture">
                  <p:embed/>
                  <p:pic>
                    <p:nvPicPr>
                      <p:cNvPr id="0" name="对象 10"/>
                      <p:cNvPicPr/>
                      <p:nvPr/>
                    </p:nvPicPr>
                    <p:blipFill>
                      <a:blip r:embed="rId4"/>
                      <a:stretch>
                        <a:fillRect/>
                      </a:stretch>
                    </p:blipFill>
                    <p:spPr>
                      <a:xfrm>
                        <a:off x="-511810" y="-6350"/>
                        <a:ext cx="3600450" cy="6870700"/>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73181" y="657028"/>
            <a:ext cx="11007426" cy="499419"/>
          </a:xfrm>
        </p:spPr>
        <p:txBody>
          <a:bodyPr>
            <a:noAutofit/>
          </a:bodyPr>
          <a:lstStyle>
            <a:lvl1pPr marL="0" indent="0">
              <a:buNone/>
              <a:defRPr sz="2400" b="0" i="0">
                <a:latin typeface="微软雅黑" panose="020B0503020204020204" charset="-122"/>
                <a:ea typeface="微软雅黑" panose="020B0503020204020204" charset="-122"/>
              </a:defRPr>
            </a:lvl1pPr>
            <a:lvl2pPr marL="457200" indent="0">
              <a:buNone/>
              <a:defRPr/>
            </a:lvl2pPr>
          </a:lstStyle>
          <a:p>
            <a:pPr lvl="0"/>
            <a:r>
              <a:rPr kumimoji="1" lang="zh-CN" altLang="en-US" dirty="0"/>
              <a:t>单击此处编辑母版文本样式</a:t>
            </a:r>
            <a:endParaRPr kumimoji="1"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Orange Divider">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7" name="Text Placeholder 19"/>
          <p:cNvSpPr>
            <a:spLocks noGrp="1"/>
          </p:cNvSpPr>
          <p:nvPr>
            <p:ph type="body" sz="quarter" idx="11" hasCustomPrompt="1"/>
          </p:nvPr>
        </p:nvSpPr>
        <p:spPr>
          <a:xfrm>
            <a:off x="964381" y="2068642"/>
            <a:ext cx="10287632" cy="852703"/>
          </a:xfrm>
          <a:prstGeom prst="rect">
            <a:avLst/>
          </a:prstGeom>
        </p:spPr>
        <p:txBody>
          <a:bodyPr lIns="0" tIns="0" rIns="0" bIns="0"/>
          <a:lstStyle>
            <a:lvl1pPr marL="0" indent="0" algn="l">
              <a:buNone/>
              <a:defRPr sz="1865" b="0" i="0" cap="none" spc="120" baseline="0">
                <a:solidFill>
                  <a:srgbClr val="FFFFFF"/>
                </a:solidFill>
                <a:latin typeface="Verdana" panose="020B0604030504040204"/>
                <a:cs typeface="Verdana" panose="020B0604030504040204"/>
              </a:defRPr>
            </a:lvl1pPr>
          </a:lstStyle>
          <a:p>
            <a:pPr lvl="0"/>
            <a:r>
              <a:rPr lang="en-GB" noProof="0" smtClean="0"/>
              <a:t>Click to Add Subtitle</a:t>
            </a:r>
            <a:endParaRPr lang="en-GB" noProof="0" smtClean="0"/>
          </a:p>
        </p:txBody>
      </p:sp>
      <p:sp>
        <p:nvSpPr>
          <p:cNvPr id="8" name="Title 2"/>
          <p:cNvSpPr>
            <a:spLocks noGrp="1"/>
          </p:cNvSpPr>
          <p:nvPr>
            <p:ph type="title" hasCustomPrompt="1"/>
          </p:nvPr>
        </p:nvSpPr>
        <p:spPr>
          <a:xfrm>
            <a:off x="964394" y="939776"/>
            <a:ext cx="10287636" cy="891165"/>
          </a:xfrm>
          <a:prstGeom prst="rect">
            <a:avLst/>
          </a:prstGeom>
        </p:spPr>
        <p:txBody>
          <a:bodyPr lIns="0" tIns="0" rIns="0" bIns="0" anchor="ctr" anchorCtr="0"/>
          <a:lstStyle>
            <a:lvl1pPr algn="l">
              <a:lnSpc>
                <a:spcPts val="4000"/>
              </a:lnSpc>
              <a:defRPr sz="3330" b="0" i="0" cap="none" spc="67" baseline="0">
                <a:solidFill>
                  <a:srgbClr val="FFFFFF"/>
                </a:solidFill>
                <a:latin typeface="Verdana" panose="020B0604030504040204"/>
                <a:cs typeface="Verdana" panose="020B0604030504040204"/>
              </a:defRPr>
            </a:lvl1pPr>
          </a:lstStyle>
          <a:p>
            <a:r>
              <a:rPr lang="en-GB" noProof="0" smtClean="0"/>
              <a:t>Divider Slide</a:t>
            </a:r>
            <a:br>
              <a:rPr lang="en-GB" noProof="0" smtClean="0"/>
            </a:br>
            <a:r>
              <a:rPr lang="en-GB" noProof="0" smtClean="0"/>
              <a:t>Second Line Title</a:t>
            </a:r>
            <a:endParaRPr lang="en-GB" noProof="0"/>
          </a:p>
        </p:txBody>
      </p:sp>
      <p:sp>
        <p:nvSpPr>
          <p:cNvPr id="2" name="Slide Number Placeholder 1"/>
          <p:cNvSpPr>
            <a:spLocks noGrp="1"/>
          </p:cNvSpPr>
          <p:nvPr>
            <p:ph type="sldNum" sz="quarter" idx="12"/>
          </p:nvPr>
        </p:nvSpPr>
        <p:spPr/>
        <p:txBody>
          <a:bodyPr/>
          <a:lstStyle/>
          <a:p>
            <a:pPr fontAlgn="base">
              <a:spcAft>
                <a:spcPct val="0"/>
              </a:spcAft>
              <a:defRPr/>
            </a:pPr>
            <a:fld id="{4472AB7F-E8D0-4874-A9B8-335B68DC5F05}" type="slidenum">
              <a:rPr lang="en-GB" noProof="0" smtClean="0"/>
            </a:fld>
            <a:endParaRPr lang="en-GB"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GB" noProof="0"/>
              <a:t>Click to Edit Title</a:t>
            </a:r>
            <a:endParaRPr lang="en-GB" noProof="0"/>
          </a:p>
        </p:txBody>
      </p:sp>
      <p:sp>
        <p:nvSpPr>
          <p:cNvPr id="8" name="Text Placeholder 2"/>
          <p:cNvSpPr>
            <a:spLocks noGrp="1"/>
          </p:cNvSpPr>
          <p:nvPr>
            <p:ph idx="11" hasCustomPrompt="1"/>
          </p:nvPr>
        </p:nvSpPr>
        <p:spPr bwMode="auto">
          <a:xfrm>
            <a:off x="596961" y="1455212"/>
            <a:ext cx="10988943" cy="4416115"/>
          </a:xfrm>
          <a:prstGeom prst="rect">
            <a:avLst/>
          </a:prstGeom>
          <a:noFill/>
          <a:ln w="9525">
            <a:noFill/>
            <a:miter lim="800000"/>
          </a:ln>
        </p:spPr>
        <p:txBody>
          <a:bodyPr vert="horz" wrap="square" lIns="91431" tIns="45716" rIns="91431" bIns="45716" numCol="1" anchor="t" anchorCtr="0" compatLnSpc="1"/>
          <a:lstStyle>
            <a:lvl1pPr>
              <a:defRPr sz="2000"/>
            </a:lvl1pPr>
            <a:lvl2pPr>
              <a:defRPr sz="2000"/>
            </a:lvl2pPr>
            <a:lvl3pPr>
              <a:defRPr sz="2000"/>
            </a:lvl3pPr>
            <a:lvl4pPr>
              <a:defRPr sz="2000"/>
            </a:lvl4pPr>
            <a:lvl5pPr>
              <a:defRPr sz="20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4" name="Slide Number Placeholder 3"/>
          <p:cNvSpPr>
            <a:spLocks noGrp="1"/>
          </p:cNvSpPr>
          <p:nvPr>
            <p:ph type="sldNum" sz="quarter" idx="12"/>
          </p:nvPr>
        </p:nvSpPr>
        <p:spPr/>
        <p:txBody>
          <a:bodyPr/>
          <a:lstStyle/>
          <a:p>
            <a:pPr fontAlgn="base">
              <a:spcAft>
                <a:spcPct val="0"/>
              </a:spcAft>
              <a:defRPr/>
            </a:pPr>
            <a:fld id="{4472AB7F-E8D0-4874-A9B8-335B68DC5F05}" type="slidenum">
              <a:rPr lang="en-GB" noProof="0" smtClean="0"/>
            </a:fld>
            <a:endParaRPr lang="en-GB"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logo"/>
          <p:cNvPicPr>
            <a:picLocks noChangeAspect="1"/>
          </p:cNvPicPr>
          <p:nvPr userDrawn="1"/>
        </p:nvPicPr>
        <p:blipFill>
          <a:blip r:embed="rId2"/>
          <a:stretch>
            <a:fillRect/>
          </a:stretch>
        </p:blipFill>
        <p:spPr>
          <a:xfrm>
            <a:off x="8566785" y="635"/>
            <a:ext cx="3625215" cy="1115060"/>
          </a:xfrm>
          <a:prstGeom prst="rect">
            <a:avLst/>
          </a:prstGeom>
        </p:spPr>
      </p:pic>
      <p:cxnSp>
        <p:nvCxnSpPr>
          <p:cNvPr id="27" name="直接连接符 26"/>
          <p:cNvCxnSpPr/>
          <p:nvPr userDrawn="1">
            <p:custDataLst>
              <p:tags r:id="rId3"/>
            </p:custDataLst>
          </p:nvPr>
        </p:nvCxnSpPr>
        <p:spPr>
          <a:xfrm>
            <a:off x="471805" y="1115695"/>
            <a:ext cx="11222990" cy="0"/>
          </a:xfrm>
          <a:prstGeom prst="line">
            <a:avLst/>
          </a:prstGeom>
          <a:ln w="57150">
            <a:solidFill>
              <a:schemeClr val="accent2"/>
            </a:solidFill>
          </a:ln>
        </p:spPr>
        <p:style>
          <a:lnRef idx="2">
            <a:schemeClr val="accent1"/>
          </a:lnRef>
          <a:fillRef idx="0">
            <a:srgbClr val="FFFFFF"/>
          </a:fillRef>
          <a:effectRef idx="0">
            <a:srgbClr val="FFFFFF"/>
          </a:effectRef>
          <a:fontRef idx="minor">
            <a:schemeClr val="tx1"/>
          </a:fontRef>
        </p:style>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Heading">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596981" y="1455920"/>
            <a:ext cx="10995323" cy="498081"/>
          </a:xfrm>
          <a:prstGeom prst="rect">
            <a:avLst/>
          </a:prstGeom>
        </p:spPr>
        <p:txBody>
          <a:bodyPr>
            <a:noAutofit/>
          </a:bodyPr>
          <a:lstStyle>
            <a:lvl1pPr marL="0" indent="0">
              <a:lnSpc>
                <a:spcPct val="100000"/>
              </a:lnSpc>
              <a:buFontTx/>
              <a:buNone/>
              <a:defRPr sz="2400" b="1" i="0"/>
            </a:lvl1pPr>
          </a:lstStyle>
          <a:p>
            <a:pPr lvl="0"/>
            <a:r>
              <a:rPr lang="en-GB" noProof="0"/>
              <a:t>Click to edit heading</a:t>
            </a:r>
            <a:endParaRPr lang="en-GB" noProof="0"/>
          </a:p>
        </p:txBody>
      </p:sp>
      <p:sp>
        <p:nvSpPr>
          <p:cNvPr id="4" name="Title 3"/>
          <p:cNvSpPr>
            <a:spLocks noGrp="1"/>
          </p:cNvSpPr>
          <p:nvPr>
            <p:ph type="title" hasCustomPrompt="1"/>
          </p:nvPr>
        </p:nvSpPr>
        <p:spPr/>
        <p:txBody>
          <a:bodyPr/>
          <a:lstStyle/>
          <a:p>
            <a:r>
              <a:rPr lang="en-GB" noProof="0"/>
              <a:t>Click to Edit Title</a:t>
            </a:r>
            <a:endParaRPr lang="en-GB" noProof="0"/>
          </a:p>
        </p:txBody>
      </p:sp>
      <p:sp>
        <p:nvSpPr>
          <p:cNvPr id="5" name="Slide Number Placeholder 4"/>
          <p:cNvSpPr>
            <a:spLocks noGrp="1"/>
          </p:cNvSpPr>
          <p:nvPr>
            <p:ph type="sldNum" sz="quarter" idx="14"/>
          </p:nvPr>
        </p:nvSpPr>
        <p:spPr/>
        <p:txBody>
          <a:bodyPr/>
          <a:lstStyle/>
          <a:p>
            <a:pPr fontAlgn="base">
              <a:spcAft>
                <a:spcPct val="0"/>
              </a:spcAft>
              <a:defRPr/>
            </a:pPr>
            <a:fld id="{4472AB7F-E8D0-4874-A9B8-335B68DC5F05}" type="slidenum">
              <a:rPr lang="en-GB" noProof="0" smtClean="0"/>
            </a:fld>
            <a:endParaRPr lang="en-GB" noProof="0" dirty="0"/>
          </a:p>
        </p:txBody>
      </p:sp>
      <p:sp>
        <p:nvSpPr>
          <p:cNvPr id="7" name="Text Placeholder 2"/>
          <p:cNvSpPr>
            <a:spLocks noGrp="1"/>
          </p:cNvSpPr>
          <p:nvPr>
            <p:ph idx="15" hasCustomPrompt="1"/>
          </p:nvPr>
        </p:nvSpPr>
        <p:spPr bwMode="auto">
          <a:xfrm>
            <a:off x="596961" y="2073412"/>
            <a:ext cx="10988943" cy="3797915"/>
          </a:xfrm>
          <a:prstGeom prst="rect">
            <a:avLst/>
          </a:prstGeom>
          <a:noFill/>
          <a:ln w="9525">
            <a:noFill/>
            <a:miter lim="800000"/>
          </a:ln>
        </p:spPr>
        <p:txBody>
          <a:bodyPr vert="horz" wrap="square" lIns="91431" tIns="45716" rIns="91431" bIns="45716" numCol="1" anchor="t" anchorCtr="0" compatLnSpc="1"/>
          <a:lstStyle>
            <a:lvl1pPr>
              <a:defRPr sz="2000"/>
            </a:lvl1pPr>
            <a:lvl2pPr>
              <a:defRPr sz="2000"/>
            </a:lvl2pPr>
            <a:lvl3pPr>
              <a:defRPr sz="2000"/>
            </a:lvl3pPr>
            <a:lvl4pPr>
              <a:defRPr sz="2000"/>
            </a:lvl4pPr>
            <a:lvl5pPr>
              <a:defRPr sz="20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自定义版式">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0" y="0"/>
            <a:ext cx="3110400" cy="6858000"/>
          </a:xfrm>
          <a:prstGeom prst="rect">
            <a:avLst/>
          </a:prstGeom>
          <a:solidFill>
            <a:srgbClr val="004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784" name="Group 2"/>
          <p:cNvGrpSpPr/>
          <p:nvPr userDrawn="1"/>
        </p:nvGrpSpPr>
        <p:grpSpPr>
          <a:xfrm>
            <a:off x="-2147677" y="3937127"/>
            <a:ext cx="4241143" cy="2699418"/>
            <a:chOff x="6469765" y="3307349"/>
            <a:chExt cx="3162085" cy="2012615"/>
          </a:xfrm>
          <a:noFill/>
        </p:grpSpPr>
        <p:sp>
          <p:nvSpPr>
            <p:cNvPr id="785" name="Freeform 1169"/>
            <p:cNvSpPr/>
            <p:nvPr/>
          </p:nvSpPr>
          <p:spPr bwMode="auto">
            <a:xfrm>
              <a:off x="6469765" y="4222363"/>
              <a:ext cx="3162085" cy="1097601"/>
            </a:xfrm>
            <a:custGeom>
              <a:avLst/>
              <a:gdLst>
                <a:gd name="T0" fmla="*/ 1524 w 1524"/>
                <a:gd name="T1" fmla="*/ 0 h 529"/>
                <a:gd name="T2" fmla="*/ 1524 w 1524"/>
                <a:gd name="T3" fmla="*/ 88 h 529"/>
                <a:gd name="T4" fmla="*/ 762 w 1524"/>
                <a:gd name="T5" fmla="*/ 529 h 529"/>
                <a:gd name="T6" fmla="*/ 0 w 1524"/>
                <a:gd name="T7" fmla="*/ 88 h 529"/>
                <a:gd name="T8" fmla="*/ 0 w 1524"/>
                <a:gd name="T9" fmla="*/ 0 h 529"/>
                <a:gd name="T10" fmla="*/ 1524 w 1524"/>
                <a:gd name="T11" fmla="*/ 0 h 529"/>
              </a:gdLst>
              <a:ahLst/>
              <a:cxnLst>
                <a:cxn ang="0">
                  <a:pos x="T0" y="T1"/>
                </a:cxn>
                <a:cxn ang="0">
                  <a:pos x="T2" y="T3"/>
                </a:cxn>
                <a:cxn ang="0">
                  <a:pos x="T4" y="T5"/>
                </a:cxn>
                <a:cxn ang="0">
                  <a:pos x="T6" y="T7"/>
                </a:cxn>
                <a:cxn ang="0">
                  <a:pos x="T8" y="T9"/>
                </a:cxn>
                <a:cxn ang="0">
                  <a:pos x="T10" y="T11"/>
                </a:cxn>
              </a:cxnLst>
              <a:rect l="0" t="0" r="r" b="b"/>
              <a:pathLst>
                <a:path w="1524" h="529">
                  <a:moveTo>
                    <a:pt x="1524" y="0"/>
                  </a:moveTo>
                  <a:lnTo>
                    <a:pt x="1524" y="88"/>
                  </a:lnTo>
                  <a:lnTo>
                    <a:pt x="762" y="529"/>
                  </a:lnTo>
                  <a:lnTo>
                    <a:pt x="0" y="88"/>
                  </a:lnTo>
                  <a:lnTo>
                    <a:pt x="0" y="0"/>
                  </a:lnTo>
                  <a:lnTo>
                    <a:pt x="1524" y="0"/>
                  </a:lnTo>
                  <a:close/>
                </a:path>
              </a:pathLst>
            </a:custGeom>
            <a:grpFill/>
            <a:ln>
              <a:gradFill>
                <a:gsLst>
                  <a:gs pos="0">
                    <a:schemeClr val="accent1">
                      <a:lumMod val="5000"/>
                      <a:lumOff val="95000"/>
                      <a:alpha val="5000"/>
                    </a:schemeClr>
                  </a:gs>
                  <a:gs pos="100000">
                    <a:schemeClr val="accent1">
                      <a:lumMod val="30000"/>
                      <a:lumOff val="70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86" name="Freeform 1171"/>
            <p:cNvSpPr/>
            <p:nvPr/>
          </p:nvSpPr>
          <p:spPr bwMode="auto">
            <a:xfrm>
              <a:off x="6469765" y="3307349"/>
              <a:ext cx="3162085" cy="1825876"/>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close/>
                </a:path>
              </a:pathLst>
            </a:custGeom>
            <a:grpFill/>
            <a:ln>
              <a:gradFill>
                <a:gsLst>
                  <a:gs pos="0">
                    <a:schemeClr val="accent1">
                      <a:lumMod val="5000"/>
                      <a:lumOff val="95000"/>
                      <a:alpha val="5000"/>
                    </a:schemeClr>
                  </a:gs>
                  <a:gs pos="100000">
                    <a:schemeClr val="accent1">
                      <a:lumMod val="30000"/>
                      <a:lumOff val="70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125" name="Group 229"/>
          <p:cNvGrpSpPr/>
          <p:nvPr/>
        </p:nvGrpSpPr>
        <p:grpSpPr>
          <a:xfrm>
            <a:off x="1196608" y="3105719"/>
            <a:ext cx="1877152" cy="1003799"/>
            <a:chOff x="8544544" y="2453376"/>
            <a:chExt cx="1399555" cy="748405"/>
          </a:xfrm>
          <a:noFill/>
        </p:grpSpPr>
        <p:grpSp>
          <p:nvGrpSpPr>
            <p:cNvPr id="227" name="Group 215"/>
            <p:cNvGrpSpPr/>
            <p:nvPr/>
          </p:nvGrpSpPr>
          <p:grpSpPr>
            <a:xfrm>
              <a:off x="9508378" y="2707965"/>
              <a:ext cx="435721" cy="493816"/>
              <a:chOff x="4728581" y="3825959"/>
              <a:chExt cx="435721" cy="493816"/>
            </a:xfrm>
            <a:grpFill/>
          </p:grpSpPr>
          <p:cxnSp>
            <p:nvCxnSpPr>
              <p:cNvPr id="231" name="Straight Connector 216"/>
              <p:cNvCxnSpPr/>
              <p:nvPr/>
            </p:nvCxnSpPr>
            <p:spPr>
              <a:xfrm flipV="1">
                <a:off x="4730657" y="3825959"/>
                <a:ext cx="433645" cy="246908"/>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cxnSp>
            <p:nvCxnSpPr>
              <p:cNvPr id="232" name="Straight Connector 217"/>
              <p:cNvCxnSpPr/>
              <p:nvPr/>
            </p:nvCxnSpPr>
            <p:spPr>
              <a:xfrm>
                <a:off x="4728581" y="4070792"/>
                <a:ext cx="433647" cy="248983"/>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grpSp>
        <p:grpSp>
          <p:nvGrpSpPr>
            <p:cNvPr id="228" name="Group 228"/>
            <p:cNvGrpSpPr/>
            <p:nvPr/>
          </p:nvGrpSpPr>
          <p:grpSpPr>
            <a:xfrm>
              <a:off x="8544544" y="2453376"/>
              <a:ext cx="1168825" cy="385925"/>
              <a:chOff x="8547719" y="2456551"/>
              <a:chExt cx="1168825" cy="385925"/>
            </a:xfrm>
            <a:grpFill/>
          </p:grpSpPr>
          <p:cxnSp>
            <p:nvCxnSpPr>
              <p:cNvPr id="229" name="Straight Connector 224"/>
              <p:cNvCxnSpPr/>
              <p:nvPr/>
            </p:nvCxnSpPr>
            <p:spPr>
              <a:xfrm flipH="1" flipV="1">
                <a:off x="9011092" y="2456552"/>
                <a:ext cx="705452" cy="385924"/>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cxnSp>
            <p:nvCxnSpPr>
              <p:cNvPr id="230" name="Straight Connector 225"/>
              <p:cNvCxnSpPr/>
              <p:nvPr/>
            </p:nvCxnSpPr>
            <p:spPr>
              <a:xfrm flipH="1">
                <a:off x="8547719" y="2456551"/>
                <a:ext cx="463373" cy="298535"/>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grpSp>
      </p:grpSp>
      <p:grpSp>
        <p:nvGrpSpPr>
          <p:cNvPr id="126" name="Group 9"/>
          <p:cNvGrpSpPr/>
          <p:nvPr/>
        </p:nvGrpSpPr>
        <p:grpSpPr>
          <a:xfrm>
            <a:off x="-1665325" y="3995568"/>
            <a:ext cx="3264345" cy="2123355"/>
            <a:chOff x="6837017" y="3350938"/>
            <a:chExt cx="2433813" cy="1583129"/>
          </a:xfrm>
          <a:noFill/>
        </p:grpSpPr>
        <p:sp>
          <p:nvSpPr>
            <p:cNvPr id="218" name="Freeform 1176"/>
            <p:cNvSpPr/>
            <p:nvPr/>
          </p:nvSpPr>
          <p:spPr bwMode="auto">
            <a:xfrm>
              <a:off x="6837017" y="3527304"/>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9" name="Freeform 1178"/>
            <p:cNvSpPr/>
            <p:nvPr/>
          </p:nvSpPr>
          <p:spPr bwMode="auto">
            <a:xfrm>
              <a:off x="6837017" y="3350940"/>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0" name="Freeform 1179"/>
            <p:cNvSpPr/>
            <p:nvPr/>
          </p:nvSpPr>
          <p:spPr bwMode="auto">
            <a:xfrm>
              <a:off x="6837017" y="3350938"/>
              <a:ext cx="2433811" cy="1406761"/>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221" name="Freeform 1186"/>
            <p:cNvSpPr/>
            <p:nvPr/>
          </p:nvSpPr>
          <p:spPr bwMode="auto">
            <a:xfrm>
              <a:off x="8050811"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2" name="Freeform 1187"/>
            <p:cNvSpPr/>
            <p:nvPr/>
          </p:nvSpPr>
          <p:spPr bwMode="auto">
            <a:xfrm>
              <a:off x="8050812"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3" name="Freeform 1188"/>
            <p:cNvSpPr/>
            <p:nvPr/>
          </p:nvSpPr>
          <p:spPr bwMode="auto">
            <a:xfrm>
              <a:off x="6837017" y="4053285"/>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4" name="Freeform 1189"/>
            <p:cNvSpPr/>
            <p:nvPr/>
          </p:nvSpPr>
          <p:spPr bwMode="auto">
            <a:xfrm>
              <a:off x="6837019" y="4056396"/>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5" name="Freeform 1190"/>
            <p:cNvSpPr/>
            <p:nvPr/>
          </p:nvSpPr>
          <p:spPr bwMode="auto">
            <a:xfrm>
              <a:off x="9249829" y="4045779"/>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6" name="Freeform 1191"/>
            <p:cNvSpPr/>
            <p:nvPr/>
          </p:nvSpPr>
          <p:spPr bwMode="auto">
            <a:xfrm>
              <a:off x="9250076" y="4045998"/>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128" name="Group 58"/>
          <p:cNvGrpSpPr/>
          <p:nvPr/>
        </p:nvGrpSpPr>
        <p:grpSpPr>
          <a:xfrm>
            <a:off x="-1449576" y="2334169"/>
            <a:ext cx="2850515" cy="3342264"/>
            <a:chOff x="6990252" y="2191075"/>
            <a:chExt cx="2125268" cy="2491912"/>
          </a:xfrm>
          <a:noFill/>
        </p:grpSpPr>
        <p:sp>
          <p:nvSpPr>
            <p:cNvPr id="129" name="Freeform 1181"/>
            <p:cNvSpPr/>
            <p:nvPr/>
          </p:nvSpPr>
          <p:spPr bwMode="auto">
            <a:xfrm>
              <a:off x="7565296" y="3772123"/>
              <a:ext cx="975184" cy="564362"/>
            </a:xfrm>
            <a:custGeom>
              <a:avLst/>
              <a:gdLst>
                <a:gd name="T0" fmla="*/ 234 w 470"/>
                <a:gd name="T1" fmla="*/ 272 h 272"/>
                <a:gd name="T2" fmla="*/ 0 w 470"/>
                <a:gd name="T3" fmla="*/ 137 h 272"/>
                <a:gd name="T4" fmla="*/ 234 w 470"/>
                <a:gd name="T5" fmla="*/ 0 h 272"/>
                <a:gd name="T6" fmla="*/ 470 w 470"/>
                <a:gd name="T7" fmla="*/ 137 h 272"/>
                <a:gd name="T8" fmla="*/ 234 w 470"/>
                <a:gd name="T9" fmla="*/ 272 h 272"/>
              </a:gdLst>
              <a:ahLst/>
              <a:cxnLst>
                <a:cxn ang="0">
                  <a:pos x="T0" y="T1"/>
                </a:cxn>
                <a:cxn ang="0">
                  <a:pos x="T2" y="T3"/>
                </a:cxn>
                <a:cxn ang="0">
                  <a:pos x="T4" y="T5"/>
                </a:cxn>
                <a:cxn ang="0">
                  <a:pos x="T6" y="T7"/>
                </a:cxn>
                <a:cxn ang="0">
                  <a:pos x="T8" y="T9"/>
                </a:cxn>
              </a:cxnLst>
              <a:rect l="0" t="0" r="r" b="b"/>
              <a:pathLst>
                <a:path w="470" h="272">
                  <a:moveTo>
                    <a:pt x="234" y="272"/>
                  </a:moveTo>
                  <a:lnTo>
                    <a:pt x="0" y="137"/>
                  </a:lnTo>
                  <a:lnTo>
                    <a:pt x="234" y="0"/>
                  </a:lnTo>
                  <a:lnTo>
                    <a:pt x="470" y="137"/>
                  </a:lnTo>
                  <a:lnTo>
                    <a:pt x="234" y="272"/>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0" name="Freeform 1182"/>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1" name="Freeform 1183"/>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2" name="Freeform 1185"/>
            <p:cNvSpPr/>
            <p:nvPr/>
          </p:nvSpPr>
          <p:spPr bwMode="auto">
            <a:xfrm>
              <a:off x="7565296" y="3772123"/>
              <a:ext cx="975184" cy="294630"/>
            </a:xfrm>
            <a:custGeom>
              <a:avLst/>
              <a:gdLst>
                <a:gd name="T0" fmla="*/ 234 w 470"/>
                <a:gd name="T1" fmla="*/ 0 h 142"/>
                <a:gd name="T2" fmla="*/ 0 w 470"/>
                <a:gd name="T3" fmla="*/ 137 h 142"/>
                <a:gd name="T4" fmla="*/ 12 w 470"/>
                <a:gd name="T5" fmla="*/ 142 h 142"/>
                <a:gd name="T6" fmla="*/ 234 w 470"/>
                <a:gd name="T7" fmla="*/ 14 h 142"/>
                <a:gd name="T8" fmla="*/ 458 w 470"/>
                <a:gd name="T9" fmla="*/ 142 h 142"/>
                <a:gd name="T10" fmla="*/ 470 w 470"/>
                <a:gd name="T11" fmla="*/ 137 h 142"/>
                <a:gd name="T12" fmla="*/ 234 w 470"/>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70" h="142">
                  <a:moveTo>
                    <a:pt x="234" y="0"/>
                  </a:moveTo>
                  <a:lnTo>
                    <a:pt x="0" y="137"/>
                  </a:lnTo>
                  <a:lnTo>
                    <a:pt x="12" y="142"/>
                  </a:lnTo>
                  <a:lnTo>
                    <a:pt x="234" y="14"/>
                  </a:lnTo>
                  <a:lnTo>
                    <a:pt x="458" y="142"/>
                  </a:lnTo>
                  <a:lnTo>
                    <a:pt x="470" y="137"/>
                  </a:lnTo>
                  <a:lnTo>
                    <a:pt x="234"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3" name="Freeform 1233"/>
            <p:cNvSpPr/>
            <p:nvPr/>
          </p:nvSpPr>
          <p:spPr bwMode="auto">
            <a:xfrm>
              <a:off x="7756183" y="3274157"/>
              <a:ext cx="593410" cy="180513"/>
            </a:xfrm>
            <a:custGeom>
              <a:avLst/>
              <a:gdLst>
                <a:gd name="T0" fmla="*/ 142 w 286"/>
                <a:gd name="T1" fmla="*/ 80 h 87"/>
                <a:gd name="T2" fmla="*/ 8 w 286"/>
                <a:gd name="T3" fmla="*/ 0 h 87"/>
                <a:gd name="T4" fmla="*/ 0 w 286"/>
                <a:gd name="T5" fmla="*/ 4 h 87"/>
                <a:gd name="T6" fmla="*/ 142 w 286"/>
                <a:gd name="T7" fmla="*/ 87 h 87"/>
                <a:gd name="T8" fmla="*/ 286 w 286"/>
                <a:gd name="T9" fmla="*/ 4 h 87"/>
                <a:gd name="T10" fmla="*/ 279 w 286"/>
                <a:gd name="T11" fmla="*/ 0 h 87"/>
                <a:gd name="T12" fmla="*/ 142 w 286"/>
                <a:gd name="T13" fmla="*/ 80 h 87"/>
              </a:gdLst>
              <a:ahLst/>
              <a:cxnLst>
                <a:cxn ang="0">
                  <a:pos x="T0" y="T1"/>
                </a:cxn>
                <a:cxn ang="0">
                  <a:pos x="T2" y="T3"/>
                </a:cxn>
                <a:cxn ang="0">
                  <a:pos x="T4" y="T5"/>
                </a:cxn>
                <a:cxn ang="0">
                  <a:pos x="T6" y="T7"/>
                </a:cxn>
                <a:cxn ang="0">
                  <a:pos x="T8" y="T9"/>
                </a:cxn>
                <a:cxn ang="0">
                  <a:pos x="T10" y="T11"/>
                </a:cxn>
                <a:cxn ang="0">
                  <a:pos x="T12" y="T13"/>
                </a:cxn>
              </a:cxnLst>
              <a:rect l="0" t="0" r="r" b="b"/>
              <a:pathLst>
                <a:path w="286" h="87">
                  <a:moveTo>
                    <a:pt x="142" y="80"/>
                  </a:moveTo>
                  <a:lnTo>
                    <a:pt x="8" y="0"/>
                  </a:lnTo>
                  <a:lnTo>
                    <a:pt x="0" y="4"/>
                  </a:lnTo>
                  <a:lnTo>
                    <a:pt x="142" y="87"/>
                  </a:lnTo>
                  <a:lnTo>
                    <a:pt x="286" y="4"/>
                  </a:lnTo>
                  <a:lnTo>
                    <a:pt x="279" y="0"/>
                  </a:lnTo>
                  <a:lnTo>
                    <a:pt x="142" y="8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4" name="Freeform 1234"/>
            <p:cNvSpPr/>
            <p:nvPr/>
          </p:nvSpPr>
          <p:spPr bwMode="auto">
            <a:xfrm>
              <a:off x="8137958" y="3483717"/>
              <a:ext cx="593410" cy="514565"/>
            </a:xfrm>
            <a:custGeom>
              <a:avLst/>
              <a:gdLst>
                <a:gd name="T0" fmla="*/ 144 w 286"/>
                <a:gd name="T1" fmla="*/ 83 h 248"/>
                <a:gd name="T2" fmla="*/ 0 w 286"/>
                <a:gd name="T3" fmla="*/ 0 h 248"/>
                <a:gd name="T4" fmla="*/ 0 w 286"/>
                <a:gd name="T5" fmla="*/ 165 h 248"/>
                <a:gd name="T6" fmla="*/ 144 w 286"/>
                <a:gd name="T7" fmla="*/ 248 h 248"/>
                <a:gd name="T8" fmla="*/ 286 w 286"/>
                <a:gd name="T9" fmla="*/ 165 h 248"/>
                <a:gd name="T10" fmla="*/ 286 w 286"/>
                <a:gd name="T11" fmla="*/ 0 h 248"/>
                <a:gd name="T12" fmla="*/ 144 w 286"/>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4" y="83"/>
                  </a:moveTo>
                  <a:lnTo>
                    <a:pt x="0" y="0"/>
                  </a:lnTo>
                  <a:lnTo>
                    <a:pt x="0" y="165"/>
                  </a:lnTo>
                  <a:lnTo>
                    <a:pt x="144" y="248"/>
                  </a:lnTo>
                  <a:lnTo>
                    <a:pt x="286" y="165"/>
                  </a:lnTo>
                  <a:lnTo>
                    <a:pt x="286" y="0"/>
                  </a:lnTo>
                  <a:lnTo>
                    <a:pt x="144"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5" name="Freeform 1235"/>
            <p:cNvSpPr/>
            <p:nvPr/>
          </p:nvSpPr>
          <p:spPr bwMode="auto">
            <a:xfrm>
              <a:off x="8137958" y="3483717"/>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6" name="Freeform 1236"/>
            <p:cNvSpPr/>
            <p:nvPr/>
          </p:nvSpPr>
          <p:spPr bwMode="auto">
            <a:xfrm>
              <a:off x="8436738" y="3483717"/>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7" name="Freeform 1237"/>
            <p:cNvSpPr/>
            <p:nvPr/>
          </p:nvSpPr>
          <p:spPr bwMode="auto">
            <a:xfrm>
              <a:off x="8137958" y="3317728"/>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8" name="Freeform 1238"/>
            <p:cNvSpPr/>
            <p:nvPr/>
          </p:nvSpPr>
          <p:spPr bwMode="auto">
            <a:xfrm>
              <a:off x="8137958" y="3494093"/>
              <a:ext cx="593410" cy="176364"/>
            </a:xfrm>
            <a:custGeom>
              <a:avLst/>
              <a:gdLst>
                <a:gd name="T0" fmla="*/ 144 w 286"/>
                <a:gd name="T1" fmla="*/ 78 h 85"/>
                <a:gd name="T2" fmla="*/ 8 w 286"/>
                <a:gd name="T3" fmla="*/ 0 h 85"/>
                <a:gd name="T4" fmla="*/ 0 w 286"/>
                <a:gd name="T5" fmla="*/ 2 h 85"/>
                <a:gd name="T6" fmla="*/ 144 w 286"/>
                <a:gd name="T7" fmla="*/ 85 h 85"/>
                <a:gd name="T8" fmla="*/ 286 w 286"/>
                <a:gd name="T9" fmla="*/ 2 h 85"/>
                <a:gd name="T10" fmla="*/ 279 w 286"/>
                <a:gd name="T11" fmla="*/ 0 h 85"/>
                <a:gd name="T12" fmla="*/ 144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4" y="78"/>
                  </a:moveTo>
                  <a:lnTo>
                    <a:pt x="8" y="0"/>
                  </a:lnTo>
                  <a:lnTo>
                    <a:pt x="0" y="2"/>
                  </a:lnTo>
                  <a:lnTo>
                    <a:pt x="144" y="85"/>
                  </a:lnTo>
                  <a:lnTo>
                    <a:pt x="286" y="2"/>
                  </a:lnTo>
                  <a:lnTo>
                    <a:pt x="279" y="0"/>
                  </a:lnTo>
                  <a:lnTo>
                    <a:pt x="144"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9" name="Freeform 1240"/>
            <p:cNvSpPr/>
            <p:nvPr/>
          </p:nvSpPr>
          <p:spPr bwMode="auto">
            <a:xfrm>
              <a:off x="8525957" y="3703652"/>
              <a:ext cx="292557" cy="510415"/>
            </a:xfrm>
            <a:custGeom>
              <a:avLst/>
              <a:gdLst>
                <a:gd name="T0" fmla="*/ 141 w 141"/>
                <a:gd name="T1" fmla="*/ 246 h 246"/>
                <a:gd name="T2" fmla="*/ 0 w 141"/>
                <a:gd name="T3" fmla="*/ 165 h 246"/>
                <a:gd name="T4" fmla="*/ 0 w 141"/>
                <a:gd name="T5" fmla="*/ 0 h 246"/>
                <a:gd name="T6" fmla="*/ 141 w 141"/>
                <a:gd name="T7" fmla="*/ 83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5"/>
                  </a:lnTo>
                  <a:lnTo>
                    <a:pt x="0" y="0"/>
                  </a:lnTo>
                  <a:lnTo>
                    <a:pt x="141" y="83"/>
                  </a:lnTo>
                  <a:lnTo>
                    <a:pt x="141"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0" name="Freeform 1241"/>
            <p:cNvSpPr/>
            <p:nvPr/>
          </p:nvSpPr>
          <p:spPr bwMode="auto">
            <a:xfrm>
              <a:off x="8818512" y="3701748"/>
              <a:ext cx="294631" cy="510415"/>
            </a:xfrm>
            <a:custGeom>
              <a:avLst/>
              <a:gdLst>
                <a:gd name="T0" fmla="*/ 142 w 142"/>
                <a:gd name="T1" fmla="*/ 165 h 246"/>
                <a:gd name="T2" fmla="*/ 0 w 142"/>
                <a:gd name="T3" fmla="*/ 246 h 246"/>
                <a:gd name="T4" fmla="*/ 0 w 142"/>
                <a:gd name="T5" fmla="*/ 83 h 246"/>
                <a:gd name="T6" fmla="*/ 142 w 142"/>
                <a:gd name="T7" fmla="*/ 0 h 246"/>
                <a:gd name="T8" fmla="*/ 142 w 142"/>
                <a:gd name="T9" fmla="*/ 165 h 246"/>
              </a:gdLst>
              <a:ahLst/>
              <a:cxnLst>
                <a:cxn ang="0">
                  <a:pos x="T0" y="T1"/>
                </a:cxn>
                <a:cxn ang="0">
                  <a:pos x="T2" y="T3"/>
                </a:cxn>
                <a:cxn ang="0">
                  <a:pos x="T4" y="T5"/>
                </a:cxn>
                <a:cxn ang="0">
                  <a:pos x="T6" y="T7"/>
                </a:cxn>
                <a:cxn ang="0">
                  <a:pos x="T8" y="T9"/>
                </a:cxn>
              </a:cxnLst>
              <a:rect l="0" t="0" r="r" b="b"/>
              <a:pathLst>
                <a:path w="142" h="246">
                  <a:moveTo>
                    <a:pt x="142" y="165"/>
                  </a:moveTo>
                  <a:lnTo>
                    <a:pt x="0" y="246"/>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141" name="Freeform 1242"/>
            <p:cNvSpPr/>
            <p:nvPr/>
          </p:nvSpPr>
          <p:spPr bwMode="auto">
            <a:xfrm>
              <a:off x="8525957" y="3533514"/>
              <a:ext cx="587186" cy="342352"/>
            </a:xfrm>
            <a:custGeom>
              <a:avLst/>
              <a:gdLst>
                <a:gd name="T0" fmla="*/ 141 w 283"/>
                <a:gd name="T1" fmla="*/ 165 h 165"/>
                <a:gd name="T2" fmla="*/ 0 w 283"/>
                <a:gd name="T3" fmla="*/ 82 h 165"/>
                <a:gd name="T4" fmla="*/ 141 w 283"/>
                <a:gd name="T5" fmla="*/ 0 h 165"/>
                <a:gd name="T6" fmla="*/ 283 w 283"/>
                <a:gd name="T7" fmla="*/ 82 h 165"/>
                <a:gd name="T8" fmla="*/ 141 w 283"/>
                <a:gd name="T9" fmla="*/ 165 h 165"/>
              </a:gdLst>
              <a:ahLst/>
              <a:cxnLst>
                <a:cxn ang="0">
                  <a:pos x="T0" y="T1"/>
                </a:cxn>
                <a:cxn ang="0">
                  <a:pos x="T2" y="T3"/>
                </a:cxn>
                <a:cxn ang="0">
                  <a:pos x="T4" y="T5"/>
                </a:cxn>
                <a:cxn ang="0">
                  <a:pos x="T6" y="T7"/>
                </a:cxn>
                <a:cxn ang="0">
                  <a:pos x="T8" y="T9"/>
                </a:cxn>
              </a:cxnLst>
              <a:rect l="0" t="0" r="r" b="b"/>
              <a:pathLst>
                <a:path w="283" h="165">
                  <a:moveTo>
                    <a:pt x="141" y="165"/>
                  </a:moveTo>
                  <a:lnTo>
                    <a:pt x="0" y="82"/>
                  </a:lnTo>
                  <a:lnTo>
                    <a:pt x="141" y="0"/>
                  </a:lnTo>
                  <a:lnTo>
                    <a:pt x="283" y="82"/>
                  </a:lnTo>
                  <a:lnTo>
                    <a:pt x="141"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2" name="Freeform 1244"/>
            <p:cNvSpPr/>
            <p:nvPr/>
          </p:nvSpPr>
          <p:spPr bwMode="auto">
            <a:xfrm>
              <a:off x="7374409" y="3498242"/>
              <a:ext cx="589260" cy="514565"/>
            </a:xfrm>
            <a:custGeom>
              <a:avLst/>
              <a:gdLst>
                <a:gd name="T0" fmla="*/ 142 w 284"/>
                <a:gd name="T1" fmla="*/ 83 h 248"/>
                <a:gd name="T2" fmla="*/ 0 w 284"/>
                <a:gd name="T3" fmla="*/ 0 h 248"/>
                <a:gd name="T4" fmla="*/ 0 w 284"/>
                <a:gd name="T5" fmla="*/ 165 h 248"/>
                <a:gd name="T6" fmla="*/ 142 w 284"/>
                <a:gd name="T7" fmla="*/ 248 h 248"/>
                <a:gd name="T8" fmla="*/ 284 w 284"/>
                <a:gd name="T9" fmla="*/ 165 h 248"/>
                <a:gd name="T10" fmla="*/ 284 w 284"/>
                <a:gd name="T11" fmla="*/ 0 h 248"/>
                <a:gd name="T12" fmla="*/ 142 w 284"/>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4" h="248">
                  <a:moveTo>
                    <a:pt x="142" y="83"/>
                  </a:moveTo>
                  <a:lnTo>
                    <a:pt x="0" y="0"/>
                  </a:lnTo>
                  <a:lnTo>
                    <a:pt x="0" y="165"/>
                  </a:lnTo>
                  <a:lnTo>
                    <a:pt x="142" y="248"/>
                  </a:lnTo>
                  <a:lnTo>
                    <a:pt x="284" y="165"/>
                  </a:lnTo>
                  <a:lnTo>
                    <a:pt x="284" y="0"/>
                  </a:lnTo>
                  <a:lnTo>
                    <a:pt x="142"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3" name="Freeform 1245"/>
            <p:cNvSpPr/>
            <p:nvPr/>
          </p:nvSpPr>
          <p:spPr bwMode="auto">
            <a:xfrm>
              <a:off x="7374409" y="3498242"/>
              <a:ext cx="294631"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4" name="Freeform 1246"/>
            <p:cNvSpPr/>
            <p:nvPr/>
          </p:nvSpPr>
          <p:spPr bwMode="auto">
            <a:xfrm>
              <a:off x="7669039" y="3498242"/>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5" name="Freeform 1247"/>
            <p:cNvSpPr/>
            <p:nvPr/>
          </p:nvSpPr>
          <p:spPr bwMode="auto">
            <a:xfrm>
              <a:off x="7374409" y="3332253"/>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6" name="Freeform 1248"/>
            <p:cNvSpPr/>
            <p:nvPr/>
          </p:nvSpPr>
          <p:spPr bwMode="auto">
            <a:xfrm>
              <a:off x="7374409" y="3508616"/>
              <a:ext cx="589260" cy="176364"/>
            </a:xfrm>
            <a:custGeom>
              <a:avLst/>
              <a:gdLst>
                <a:gd name="T0" fmla="*/ 142 w 284"/>
                <a:gd name="T1" fmla="*/ 78 h 85"/>
                <a:gd name="T2" fmla="*/ 5 w 284"/>
                <a:gd name="T3" fmla="*/ 0 h 85"/>
                <a:gd name="T4" fmla="*/ 0 w 284"/>
                <a:gd name="T5" fmla="*/ 2 h 85"/>
                <a:gd name="T6" fmla="*/ 142 w 284"/>
                <a:gd name="T7" fmla="*/ 85 h 85"/>
                <a:gd name="T8" fmla="*/ 284 w 284"/>
                <a:gd name="T9" fmla="*/ 2 h 85"/>
                <a:gd name="T10" fmla="*/ 279 w 284"/>
                <a:gd name="T11" fmla="*/ 0 h 85"/>
                <a:gd name="T12" fmla="*/ 142 w 284"/>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4" h="85">
                  <a:moveTo>
                    <a:pt x="142" y="78"/>
                  </a:moveTo>
                  <a:lnTo>
                    <a:pt x="5" y="0"/>
                  </a:lnTo>
                  <a:lnTo>
                    <a:pt x="0" y="2"/>
                  </a:lnTo>
                  <a:lnTo>
                    <a:pt x="142" y="85"/>
                  </a:lnTo>
                  <a:lnTo>
                    <a:pt x="284" y="2"/>
                  </a:lnTo>
                  <a:lnTo>
                    <a:pt x="279" y="0"/>
                  </a:lnTo>
                  <a:lnTo>
                    <a:pt x="142"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7" name="Freeform 1250"/>
            <p:cNvSpPr/>
            <p:nvPr/>
          </p:nvSpPr>
          <p:spPr bwMode="auto">
            <a:xfrm>
              <a:off x="7756183" y="3718178"/>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8" name="Freeform 1253"/>
            <p:cNvSpPr/>
            <p:nvPr/>
          </p:nvSpPr>
          <p:spPr bwMode="auto">
            <a:xfrm>
              <a:off x="7756183" y="3728550"/>
              <a:ext cx="593410" cy="176364"/>
            </a:xfrm>
            <a:custGeom>
              <a:avLst/>
              <a:gdLst>
                <a:gd name="T0" fmla="*/ 142 w 286"/>
                <a:gd name="T1" fmla="*/ 78 h 85"/>
                <a:gd name="T2" fmla="*/ 8 w 286"/>
                <a:gd name="T3" fmla="*/ 0 h 85"/>
                <a:gd name="T4" fmla="*/ 0 w 286"/>
                <a:gd name="T5" fmla="*/ 2 h 85"/>
                <a:gd name="T6" fmla="*/ 142 w 286"/>
                <a:gd name="T7" fmla="*/ 85 h 85"/>
                <a:gd name="T8" fmla="*/ 286 w 286"/>
                <a:gd name="T9" fmla="*/ 2 h 85"/>
                <a:gd name="T10" fmla="*/ 279 w 286"/>
                <a:gd name="T11" fmla="*/ 0 h 85"/>
                <a:gd name="T12" fmla="*/ 142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2" y="78"/>
                  </a:moveTo>
                  <a:lnTo>
                    <a:pt x="8" y="0"/>
                  </a:lnTo>
                  <a:lnTo>
                    <a:pt x="0" y="2"/>
                  </a:lnTo>
                  <a:lnTo>
                    <a:pt x="142" y="85"/>
                  </a:lnTo>
                  <a:lnTo>
                    <a:pt x="286" y="2"/>
                  </a:lnTo>
                  <a:lnTo>
                    <a:pt x="279" y="0"/>
                  </a:lnTo>
                  <a:lnTo>
                    <a:pt x="142"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9" name="Freeform 1255"/>
            <p:cNvSpPr/>
            <p:nvPr/>
          </p:nvSpPr>
          <p:spPr bwMode="auto">
            <a:xfrm>
              <a:off x="8137958" y="3940186"/>
              <a:ext cx="298780" cy="508341"/>
            </a:xfrm>
            <a:custGeom>
              <a:avLst/>
              <a:gdLst>
                <a:gd name="T0" fmla="*/ 144 w 144"/>
                <a:gd name="T1" fmla="*/ 245 h 245"/>
                <a:gd name="T2" fmla="*/ 0 w 144"/>
                <a:gd name="T3" fmla="*/ 162 h 245"/>
                <a:gd name="T4" fmla="*/ 0 w 144"/>
                <a:gd name="T5" fmla="*/ 0 h 245"/>
                <a:gd name="T6" fmla="*/ 144 w 144"/>
                <a:gd name="T7" fmla="*/ 82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2"/>
                  </a:lnTo>
                  <a:lnTo>
                    <a:pt x="0" y="0"/>
                  </a:lnTo>
                  <a:lnTo>
                    <a:pt x="144" y="82"/>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0" name="Freeform 1256"/>
            <p:cNvSpPr/>
            <p:nvPr/>
          </p:nvSpPr>
          <p:spPr bwMode="auto">
            <a:xfrm>
              <a:off x="8436738" y="3938283"/>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1" name="Freeform 1257"/>
            <p:cNvSpPr/>
            <p:nvPr/>
          </p:nvSpPr>
          <p:spPr bwMode="auto">
            <a:xfrm>
              <a:off x="8137958" y="3767974"/>
              <a:ext cx="593410" cy="342352"/>
            </a:xfrm>
            <a:custGeom>
              <a:avLst/>
              <a:gdLst>
                <a:gd name="T0" fmla="*/ 144 w 286"/>
                <a:gd name="T1" fmla="*/ 165 h 165"/>
                <a:gd name="T2" fmla="*/ 0 w 286"/>
                <a:gd name="T3" fmla="*/ 83 h 165"/>
                <a:gd name="T4" fmla="*/ 144 w 286"/>
                <a:gd name="T5" fmla="*/ 0 h 165"/>
                <a:gd name="T6" fmla="*/ 286 w 286"/>
                <a:gd name="T7" fmla="*/ 83 h 165"/>
                <a:gd name="T8" fmla="*/ 144 w 286"/>
                <a:gd name="T9" fmla="*/ 165 h 165"/>
              </a:gdLst>
              <a:ahLst/>
              <a:cxnLst>
                <a:cxn ang="0">
                  <a:pos x="T0" y="T1"/>
                </a:cxn>
                <a:cxn ang="0">
                  <a:pos x="T2" y="T3"/>
                </a:cxn>
                <a:cxn ang="0">
                  <a:pos x="T4" y="T5"/>
                </a:cxn>
                <a:cxn ang="0">
                  <a:pos x="T6" y="T7"/>
                </a:cxn>
                <a:cxn ang="0">
                  <a:pos x="T8" y="T9"/>
                </a:cxn>
              </a:cxnLst>
              <a:rect l="0" t="0" r="r" b="b"/>
              <a:pathLst>
                <a:path w="286" h="165">
                  <a:moveTo>
                    <a:pt x="144" y="165"/>
                  </a:moveTo>
                  <a:lnTo>
                    <a:pt x="0" y="83"/>
                  </a:lnTo>
                  <a:lnTo>
                    <a:pt x="144" y="0"/>
                  </a:lnTo>
                  <a:lnTo>
                    <a:pt x="286" y="83"/>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2" name="Freeform 1260"/>
            <p:cNvSpPr/>
            <p:nvPr/>
          </p:nvSpPr>
          <p:spPr bwMode="auto">
            <a:xfrm>
              <a:off x="6992634" y="3733737"/>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3" name="Freeform 1261"/>
            <p:cNvSpPr/>
            <p:nvPr/>
          </p:nvSpPr>
          <p:spPr bwMode="auto">
            <a:xfrm>
              <a:off x="7287265" y="3732701"/>
              <a:ext cx="292557" cy="510415"/>
            </a:xfrm>
            <a:custGeom>
              <a:avLst/>
              <a:gdLst>
                <a:gd name="T0" fmla="*/ 141 w 141"/>
                <a:gd name="T1" fmla="*/ 166 h 246"/>
                <a:gd name="T2" fmla="*/ 0 w 141"/>
                <a:gd name="T3" fmla="*/ 246 h 246"/>
                <a:gd name="T4" fmla="*/ 0 w 141"/>
                <a:gd name="T5" fmla="*/ 83 h 246"/>
                <a:gd name="T6" fmla="*/ 141 w 141"/>
                <a:gd name="T7" fmla="*/ 0 h 246"/>
                <a:gd name="T8" fmla="*/ 141 w 141"/>
                <a:gd name="T9" fmla="*/ 166 h 246"/>
              </a:gdLst>
              <a:ahLst/>
              <a:cxnLst>
                <a:cxn ang="0">
                  <a:pos x="T0" y="T1"/>
                </a:cxn>
                <a:cxn ang="0">
                  <a:pos x="T2" y="T3"/>
                </a:cxn>
                <a:cxn ang="0">
                  <a:pos x="T4" y="T5"/>
                </a:cxn>
                <a:cxn ang="0">
                  <a:pos x="T6" y="T7"/>
                </a:cxn>
                <a:cxn ang="0">
                  <a:pos x="T8" y="T9"/>
                </a:cxn>
              </a:cxnLst>
              <a:rect l="0" t="0" r="r" b="b"/>
              <a:pathLst>
                <a:path w="141" h="246">
                  <a:moveTo>
                    <a:pt x="141" y="166"/>
                  </a:moveTo>
                  <a:lnTo>
                    <a:pt x="0" y="246"/>
                  </a:lnTo>
                  <a:lnTo>
                    <a:pt x="0" y="83"/>
                  </a:lnTo>
                  <a:lnTo>
                    <a:pt x="141" y="0"/>
                  </a:lnTo>
                  <a:lnTo>
                    <a:pt x="141"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4" name="Freeform 1262"/>
            <p:cNvSpPr/>
            <p:nvPr/>
          </p:nvSpPr>
          <p:spPr bwMode="auto">
            <a:xfrm>
              <a:off x="6990254" y="3562563"/>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5" name="Freeform 1265"/>
            <p:cNvSpPr/>
            <p:nvPr/>
          </p:nvSpPr>
          <p:spPr bwMode="auto">
            <a:xfrm>
              <a:off x="7374409" y="3955749"/>
              <a:ext cx="294631" cy="508341"/>
            </a:xfrm>
            <a:custGeom>
              <a:avLst/>
              <a:gdLst>
                <a:gd name="T0" fmla="*/ 142 w 142"/>
                <a:gd name="T1" fmla="*/ 245 h 245"/>
                <a:gd name="T2" fmla="*/ 0 w 142"/>
                <a:gd name="T3" fmla="*/ 162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2"/>
                  </a:lnTo>
                  <a:lnTo>
                    <a:pt x="0" y="0"/>
                  </a:lnTo>
                  <a:lnTo>
                    <a:pt x="142" y="82"/>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6" name="Freeform 1266"/>
            <p:cNvSpPr/>
            <p:nvPr/>
          </p:nvSpPr>
          <p:spPr bwMode="auto">
            <a:xfrm>
              <a:off x="7669039" y="3954711"/>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7" name="Freeform 1267"/>
            <p:cNvSpPr/>
            <p:nvPr/>
          </p:nvSpPr>
          <p:spPr bwMode="auto">
            <a:xfrm>
              <a:off x="7374409" y="3782498"/>
              <a:ext cx="589260" cy="342352"/>
            </a:xfrm>
            <a:custGeom>
              <a:avLst/>
              <a:gdLst>
                <a:gd name="T0" fmla="*/ 142 w 284"/>
                <a:gd name="T1" fmla="*/ 165 h 165"/>
                <a:gd name="T2" fmla="*/ 0 w 284"/>
                <a:gd name="T3" fmla="*/ 83 h 165"/>
                <a:gd name="T4" fmla="*/ 142 w 284"/>
                <a:gd name="T5" fmla="*/ 0 h 165"/>
                <a:gd name="T6" fmla="*/ 284 w 284"/>
                <a:gd name="T7" fmla="*/ 83 h 165"/>
                <a:gd name="T8" fmla="*/ 142 w 284"/>
                <a:gd name="T9" fmla="*/ 165 h 165"/>
              </a:gdLst>
              <a:ahLst/>
              <a:cxnLst>
                <a:cxn ang="0">
                  <a:pos x="T0" y="T1"/>
                </a:cxn>
                <a:cxn ang="0">
                  <a:pos x="T2" y="T3"/>
                </a:cxn>
                <a:cxn ang="0">
                  <a:pos x="T4" y="T5"/>
                </a:cxn>
                <a:cxn ang="0">
                  <a:pos x="T6" y="T7"/>
                </a:cxn>
                <a:cxn ang="0">
                  <a:pos x="T8" y="T9"/>
                </a:cxn>
              </a:cxnLst>
              <a:rect l="0" t="0" r="r" b="b"/>
              <a:pathLst>
                <a:path w="284" h="165">
                  <a:moveTo>
                    <a:pt x="142" y="165"/>
                  </a:moveTo>
                  <a:lnTo>
                    <a:pt x="0" y="83"/>
                  </a:lnTo>
                  <a:lnTo>
                    <a:pt x="142" y="0"/>
                  </a:lnTo>
                  <a:lnTo>
                    <a:pt x="284" y="83"/>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8" name="Freeform 1270"/>
            <p:cNvSpPr/>
            <p:nvPr/>
          </p:nvSpPr>
          <p:spPr bwMode="auto">
            <a:xfrm>
              <a:off x="7756183" y="4168422"/>
              <a:ext cx="294631" cy="514565"/>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9" name="Freeform 1271"/>
            <p:cNvSpPr/>
            <p:nvPr/>
          </p:nvSpPr>
          <p:spPr bwMode="auto">
            <a:xfrm>
              <a:off x="8050814" y="4166517"/>
              <a:ext cx="298780" cy="514565"/>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0" name="Freeform 1272"/>
            <p:cNvSpPr/>
            <p:nvPr/>
          </p:nvSpPr>
          <p:spPr bwMode="auto">
            <a:xfrm>
              <a:off x="7756183" y="4002433"/>
              <a:ext cx="593410" cy="338204"/>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1" name="Freeform 1274"/>
            <p:cNvSpPr/>
            <p:nvPr/>
          </p:nvSpPr>
          <p:spPr bwMode="auto">
            <a:xfrm>
              <a:off x="7756183" y="2813536"/>
              <a:ext cx="593410" cy="514565"/>
            </a:xfrm>
            <a:custGeom>
              <a:avLst/>
              <a:gdLst>
                <a:gd name="T0" fmla="*/ 142 w 286"/>
                <a:gd name="T1" fmla="*/ 82 h 248"/>
                <a:gd name="T2" fmla="*/ 0 w 286"/>
                <a:gd name="T3" fmla="*/ 0 h 248"/>
                <a:gd name="T4" fmla="*/ 0 w 286"/>
                <a:gd name="T5" fmla="*/ 165 h 248"/>
                <a:gd name="T6" fmla="*/ 142 w 286"/>
                <a:gd name="T7" fmla="*/ 248 h 248"/>
                <a:gd name="T8" fmla="*/ 286 w 286"/>
                <a:gd name="T9" fmla="*/ 165 h 248"/>
                <a:gd name="T10" fmla="*/ 286 w 286"/>
                <a:gd name="T11" fmla="*/ 0 h 248"/>
                <a:gd name="T12" fmla="*/ 142 w 286"/>
                <a:gd name="T13" fmla="*/ 82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2" y="82"/>
                  </a:moveTo>
                  <a:lnTo>
                    <a:pt x="0" y="0"/>
                  </a:lnTo>
                  <a:lnTo>
                    <a:pt x="0" y="165"/>
                  </a:lnTo>
                  <a:lnTo>
                    <a:pt x="142" y="248"/>
                  </a:lnTo>
                  <a:lnTo>
                    <a:pt x="286" y="165"/>
                  </a:lnTo>
                  <a:lnTo>
                    <a:pt x="286" y="0"/>
                  </a:lnTo>
                  <a:lnTo>
                    <a:pt x="142" y="82"/>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2" name="Freeform 1275"/>
            <p:cNvSpPr/>
            <p:nvPr/>
          </p:nvSpPr>
          <p:spPr bwMode="auto">
            <a:xfrm>
              <a:off x="7756183" y="2813536"/>
              <a:ext cx="294631"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3" name="Freeform 1276"/>
            <p:cNvSpPr/>
            <p:nvPr/>
          </p:nvSpPr>
          <p:spPr bwMode="auto">
            <a:xfrm>
              <a:off x="8050814" y="2813536"/>
              <a:ext cx="298780" cy="514565"/>
            </a:xfrm>
            <a:custGeom>
              <a:avLst/>
              <a:gdLst>
                <a:gd name="T0" fmla="*/ 144 w 144"/>
                <a:gd name="T1" fmla="*/ 165 h 248"/>
                <a:gd name="T2" fmla="*/ 0 w 144"/>
                <a:gd name="T3" fmla="*/ 248 h 248"/>
                <a:gd name="T4" fmla="*/ 0 w 144"/>
                <a:gd name="T5" fmla="*/ 82 h 248"/>
                <a:gd name="T6" fmla="*/ 144 w 144"/>
                <a:gd name="T7" fmla="*/ 0 h 248"/>
                <a:gd name="T8" fmla="*/ 144 w 144"/>
                <a:gd name="T9" fmla="*/ 165 h 248"/>
              </a:gdLst>
              <a:ahLst/>
              <a:cxnLst>
                <a:cxn ang="0">
                  <a:pos x="T0" y="T1"/>
                </a:cxn>
                <a:cxn ang="0">
                  <a:pos x="T2" y="T3"/>
                </a:cxn>
                <a:cxn ang="0">
                  <a:pos x="T4" y="T5"/>
                </a:cxn>
                <a:cxn ang="0">
                  <a:pos x="T6" y="T7"/>
                </a:cxn>
                <a:cxn ang="0">
                  <a:pos x="T8" y="T9"/>
                </a:cxn>
              </a:cxnLst>
              <a:rect l="0" t="0" r="r" b="b"/>
              <a:pathLst>
                <a:path w="144" h="248">
                  <a:moveTo>
                    <a:pt x="144" y="165"/>
                  </a:moveTo>
                  <a:lnTo>
                    <a:pt x="0" y="248"/>
                  </a:lnTo>
                  <a:lnTo>
                    <a:pt x="0" y="82"/>
                  </a:lnTo>
                  <a:lnTo>
                    <a:pt x="144" y="0"/>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4" name="Freeform 1277"/>
            <p:cNvSpPr/>
            <p:nvPr/>
          </p:nvSpPr>
          <p:spPr bwMode="auto">
            <a:xfrm>
              <a:off x="7756183" y="2647547"/>
              <a:ext cx="593410" cy="336127"/>
            </a:xfrm>
            <a:custGeom>
              <a:avLst/>
              <a:gdLst>
                <a:gd name="T0" fmla="*/ 142 w 286"/>
                <a:gd name="T1" fmla="*/ 162 h 162"/>
                <a:gd name="T2" fmla="*/ 0 w 286"/>
                <a:gd name="T3" fmla="*/ 80 h 162"/>
                <a:gd name="T4" fmla="*/ 142 w 286"/>
                <a:gd name="T5" fmla="*/ 0 h 162"/>
                <a:gd name="T6" fmla="*/ 286 w 286"/>
                <a:gd name="T7" fmla="*/ 80 h 162"/>
                <a:gd name="T8" fmla="*/ 142 w 286"/>
                <a:gd name="T9" fmla="*/ 162 h 162"/>
              </a:gdLst>
              <a:ahLst/>
              <a:cxnLst>
                <a:cxn ang="0">
                  <a:pos x="T0" y="T1"/>
                </a:cxn>
                <a:cxn ang="0">
                  <a:pos x="T2" y="T3"/>
                </a:cxn>
                <a:cxn ang="0">
                  <a:pos x="T4" y="T5"/>
                </a:cxn>
                <a:cxn ang="0">
                  <a:pos x="T6" y="T7"/>
                </a:cxn>
                <a:cxn ang="0">
                  <a:pos x="T8" y="T9"/>
                </a:cxn>
              </a:cxnLst>
              <a:rect l="0" t="0" r="r" b="b"/>
              <a:pathLst>
                <a:path w="286" h="162">
                  <a:moveTo>
                    <a:pt x="142" y="162"/>
                  </a:moveTo>
                  <a:lnTo>
                    <a:pt x="0" y="80"/>
                  </a:lnTo>
                  <a:lnTo>
                    <a:pt x="142" y="0"/>
                  </a:lnTo>
                  <a:lnTo>
                    <a:pt x="286" y="8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5" name="Freeform 1284"/>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6" name="Freeform 1285"/>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7" name="Freeform 1286"/>
            <p:cNvSpPr/>
            <p:nvPr/>
          </p:nvSpPr>
          <p:spPr bwMode="auto">
            <a:xfrm>
              <a:off x="8137958" y="3033472"/>
              <a:ext cx="298780" cy="508342"/>
            </a:xfrm>
            <a:custGeom>
              <a:avLst/>
              <a:gdLst>
                <a:gd name="T0" fmla="*/ 144 w 144"/>
                <a:gd name="T1" fmla="*/ 245 h 245"/>
                <a:gd name="T2" fmla="*/ 0 w 144"/>
                <a:gd name="T3" fmla="*/ 165 h 245"/>
                <a:gd name="T4" fmla="*/ 0 w 144"/>
                <a:gd name="T5" fmla="*/ 0 h 245"/>
                <a:gd name="T6" fmla="*/ 144 w 144"/>
                <a:gd name="T7" fmla="*/ 83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5"/>
                  </a:lnTo>
                  <a:lnTo>
                    <a:pt x="0" y="0"/>
                  </a:lnTo>
                  <a:lnTo>
                    <a:pt x="144" y="83"/>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8" name="Freeform 1287"/>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9" name="Freeform 1288"/>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0" name="Freeform 1289"/>
            <p:cNvSpPr/>
            <p:nvPr/>
          </p:nvSpPr>
          <p:spPr bwMode="auto">
            <a:xfrm>
              <a:off x="8137958" y="2863638"/>
              <a:ext cx="593410" cy="344427"/>
            </a:xfrm>
            <a:custGeom>
              <a:avLst/>
              <a:gdLst>
                <a:gd name="T0" fmla="*/ 144 w 286"/>
                <a:gd name="T1" fmla="*/ 166 h 166"/>
                <a:gd name="T2" fmla="*/ 0 w 286"/>
                <a:gd name="T3" fmla="*/ 83 h 166"/>
                <a:gd name="T4" fmla="*/ 144 w 286"/>
                <a:gd name="T5" fmla="*/ 0 h 166"/>
                <a:gd name="T6" fmla="*/ 286 w 286"/>
                <a:gd name="T7" fmla="*/ 83 h 166"/>
                <a:gd name="T8" fmla="*/ 144 w 286"/>
                <a:gd name="T9" fmla="*/ 166 h 166"/>
              </a:gdLst>
              <a:ahLst/>
              <a:cxnLst>
                <a:cxn ang="0">
                  <a:pos x="T0" y="T1"/>
                </a:cxn>
                <a:cxn ang="0">
                  <a:pos x="T2" y="T3"/>
                </a:cxn>
                <a:cxn ang="0">
                  <a:pos x="T4" y="T5"/>
                </a:cxn>
                <a:cxn ang="0">
                  <a:pos x="T6" y="T7"/>
                </a:cxn>
                <a:cxn ang="0">
                  <a:pos x="T8" y="T9"/>
                </a:cxn>
              </a:cxnLst>
              <a:rect l="0" t="0" r="r" b="b"/>
              <a:pathLst>
                <a:path w="286" h="166">
                  <a:moveTo>
                    <a:pt x="144" y="166"/>
                  </a:moveTo>
                  <a:lnTo>
                    <a:pt x="0" y="83"/>
                  </a:lnTo>
                  <a:lnTo>
                    <a:pt x="144" y="0"/>
                  </a:lnTo>
                  <a:lnTo>
                    <a:pt x="286" y="83"/>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1" name="Freeform 1292"/>
            <p:cNvSpPr/>
            <p:nvPr/>
          </p:nvSpPr>
          <p:spPr bwMode="auto">
            <a:xfrm>
              <a:off x="8525957" y="3253408"/>
              <a:ext cx="587186" cy="510415"/>
            </a:xfrm>
            <a:custGeom>
              <a:avLst/>
              <a:gdLst>
                <a:gd name="T0" fmla="*/ 141 w 283"/>
                <a:gd name="T1" fmla="*/ 80 h 246"/>
                <a:gd name="T2" fmla="*/ 0 w 283"/>
                <a:gd name="T3" fmla="*/ 0 h 246"/>
                <a:gd name="T4" fmla="*/ 0 w 283"/>
                <a:gd name="T5" fmla="*/ 163 h 246"/>
                <a:gd name="T6" fmla="*/ 141 w 283"/>
                <a:gd name="T7" fmla="*/ 246 h 246"/>
                <a:gd name="T8" fmla="*/ 283 w 283"/>
                <a:gd name="T9" fmla="*/ 163 h 246"/>
                <a:gd name="T10" fmla="*/ 283 w 283"/>
                <a:gd name="T11" fmla="*/ 0 h 246"/>
                <a:gd name="T12" fmla="*/ 141 w 283"/>
                <a:gd name="T13" fmla="*/ 80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1" y="80"/>
                  </a:moveTo>
                  <a:lnTo>
                    <a:pt x="0" y="0"/>
                  </a:lnTo>
                  <a:lnTo>
                    <a:pt x="0" y="163"/>
                  </a:lnTo>
                  <a:lnTo>
                    <a:pt x="141" y="246"/>
                  </a:lnTo>
                  <a:lnTo>
                    <a:pt x="283" y="163"/>
                  </a:lnTo>
                  <a:lnTo>
                    <a:pt x="283" y="0"/>
                  </a:lnTo>
                  <a:lnTo>
                    <a:pt x="141" y="8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2" name="Freeform 1293"/>
            <p:cNvSpPr/>
            <p:nvPr/>
          </p:nvSpPr>
          <p:spPr bwMode="auto">
            <a:xfrm>
              <a:off x="8525957" y="3253408"/>
              <a:ext cx="292557" cy="510415"/>
            </a:xfrm>
            <a:custGeom>
              <a:avLst/>
              <a:gdLst>
                <a:gd name="T0" fmla="*/ 141 w 141"/>
                <a:gd name="T1" fmla="*/ 246 h 246"/>
                <a:gd name="T2" fmla="*/ 0 w 141"/>
                <a:gd name="T3" fmla="*/ 163 h 246"/>
                <a:gd name="T4" fmla="*/ 0 w 141"/>
                <a:gd name="T5" fmla="*/ 0 h 246"/>
                <a:gd name="T6" fmla="*/ 141 w 141"/>
                <a:gd name="T7" fmla="*/ 80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3"/>
                  </a:lnTo>
                  <a:lnTo>
                    <a:pt x="0" y="0"/>
                  </a:lnTo>
                  <a:lnTo>
                    <a:pt x="141" y="80"/>
                  </a:lnTo>
                  <a:lnTo>
                    <a:pt x="141"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3" name="Freeform 1294"/>
            <p:cNvSpPr/>
            <p:nvPr/>
          </p:nvSpPr>
          <p:spPr bwMode="auto">
            <a:xfrm>
              <a:off x="8818512" y="3255030"/>
              <a:ext cx="294631" cy="510415"/>
            </a:xfrm>
            <a:custGeom>
              <a:avLst/>
              <a:gdLst>
                <a:gd name="T0" fmla="*/ 142 w 142"/>
                <a:gd name="T1" fmla="*/ 163 h 246"/>
                <a:gd name="T2" fmla="*/ 0 w 142"/>
                <a:gd name="T3" fmla="*/ 246 h 246"/>
                <a:gd name="T4" fmla="*/ 0 w 142"/>
                <a:gd name="T5" fmla="*/ 80 h 246"/>
                <a:gd name="T6" fmla="*/ 142 w 142"/>
                <a:gd name="T7" fmla="*/ 0 h 246"/>
                <a:gd name="T8" fmla="*/ 142 w 142"/>
                <a:gd name="T9" fmla="*/ 163 h 246"/>
              </a:gdLst>
              <a:ahLst/>
              <a:cxnLst>
                <a:cxn ang="0">
                  <a:pos x="T0" y="T1"/>
                </a:cxn>
                <a:cxn ang="0">
                  <a:pos x="T2" y="T3"/>
                </a:cxn>
                <a:cxn ang="0">
                  <a:pos x="T4" y="T5"/>
                </a:cxn>
                <a:cxn ang="0">
                  <a:pos x="T6" y="T7"/>
                </a:cxn>
                <a:cxn ang="0">
                  <a:pos x="T8" y="T9"/>
                </a:cxn>
              </a:cxnLst>
              <a:rect l="0" t="0" r="r" b="b"/>
              <a:pathLst>
                <a:path w="142" h="246">
                  <a:moveTo>
                    <a:pt x="142" y="163"/>
                  </a:moveTo>
                  <a:lnTo>
                    <a:pt x="0" y="246"/>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4" name="Freeform 1295"/>
            <p:cNvSpPr/>
            <p:nvPr/>
          </p:nvSpPr>
          <p:spPr bwMode="auto">
            <a:xfrm>
              <a:off x="8528334" y="3088033"/>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5" name="Freeform 1296"/>
            <p:cNvSpPr/>
            <p:nvPr/>
          </p:nvSpPr>
          <p:spPr bwMode="auto">
            <a:xfrm>
              <a:off x="8525954" y="3083270"/>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6" name="Freeform 1299"/>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7" name="Freeform 1300"/>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8" name="Freeform 1301"/>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9" name="Freeform 1302"/>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0" name="Freeform 1303"/>
            <p:cNvSpPr/>
            <p:nvPr/>
          </p:nvSpPr>
          <p:spPr bwMode="auto">
            <a:xfrm>
              <a:off x="7669037" y="3047995"/>
              <a:ext cx="294630"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1" name="Freeform 1304"/>
            <p:cNvSpPr/>
            <p:nvPr/>
          </p:nvSpPr>
          <p:spPr bwMode="auto">
            <a:xfrm>
              <a:off x="7374406" y="2878163"/>
              <a:ext cx="589260" cy="344427"/>
            </a:xfrm>
            <a:custGeom>
              <a:avLst/>
              <a:gdLst>
                <a:gd name="T0" fmla="*/ 142 w 284"/>
                <a:gd name="T1" fmla="*/ 166 h 166"/>
                <a:gd name="T2" fmla="*/ 0 w 284"/>
                <a:gd name="T3" fmla="*/ 83 h 166"/>
                <a:gd name="T4" fmla="*/ 142 w 284"/>
                <a:gd name="T5" fmla="*/ 0 h 166"/>
                <a:gd name="T6" fmla="*/ 284 w 284"/>
                <a:gd name="T7" fmla="*/ 83 h 166"/>
                <a:gd name="T8" fmla="*/ 142 w 284"/>
                <a:gd name="T9" fmla="*/ 166 h 166"/>
              </a:gdLst>
              <a:ahLst/>
              <a:cxnLst>
                <a:cxn ang="0">
                  <a:pos x="T0" y="T1"/>
                </a:cxn>
                <a:cxn ang="0">
                  <a:pos x="T2" y="T3"/>
                </a:cxn>
                <a:cxn ang="0">
                  <a:pos x="T4" y="T5"/>
                </a:cxn>
                <a:cxn ang="0">
                  <a:pos x="T6" y="T7"/>
                </a:cxn>
                <a:cxn ang="0">
                  <a:pos x="T8" y="T9"/>
                </a:cxn>
              </a:cxnLst>
              <a:rect l="0" t="0" r="r" b="b"/>
              <a:pathLst>
                <a:path w="284" h="166">
                  <a:moveTo>
                    <a:pt x="142" y="166"/>
                  </a:moveTo>
                  <a:lnTo>
                    <a:pt x="0" y="83"/>
                  </a:lnTo>
                  <a:lnTo>
                    <a:pt x="142" y="0"/>
                  </a:lnTo>
                  <a:lnTo>
                    <a:pt x="284" y="83"/>
                  </a:lnTo>
                  <a:lnTo>
                    <a:pt x="142"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2" name="Freeform 1307"/>
            <p:cNvSpPr/>
            <p:nvPr/>
          </p:nvSpPr>
          <p:spPr bwMode="auto">
            <a:xfrm>
              <a:off x="7756180" y="3262225"/>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3" name="Freeform 1308"/>
            <p:cNvSpPr/>
            <p:nvPr/>
          </p:nvSpPr>
          <p:spPr bwMode="auto">
            <a:xfrm>
              <a:off x="8050810" y="3268114"/>
              <a:ext cx="298780" cy="510415"/>
            </a:xfrm>
            <a:custGeom>
              <a:avLst/>
              <a:gdLst>
                <a:gd name="T0" fmla="*/ 144 w 144"/>
                <a:gd name="T1" fmla="*/ 163 h 246"/>
                <a:gd name="T2" fmla="*/ 0 w 144"/>
                <a:gd name="T3" fmla="*/ 246 h 246"/>
                <a:gd name="T4" fmla="*/ 0 w 144"/>
                <a:gd name="T5" fmla="*/ 83 h 246"/>
                <a:gd name="T6" fmla="*/ 144 w 144"/>
                <a:gd name="T7" fmla="*/ 0 h 246"/>
                <a:gd name="T8" fmla="*/ 144 w 144"/>
                <a:gd name="T9" fmla="*/ 163 h 246"/>
              </a:gdLst>
              <a:ahLst/>
              <a:cxnLst>
                <a:cxn ang="0">
                  <a:pos x="T0" y="T1"/>
                </a:cxn>
                <a:cxn ang="0">
                  <a:pos x="T2" y="T3"/>
                </a:cxn>
                <a:cxn ang="0">
                  <a:pos x="T4" y="T5"/>
                </a:cxn>
                <a:cxn ang="0">
                  <a:pos x="T6" y="T7"/>
                </a:cxn>
                <a:cxn ang="0">
                  <a:pos x="T8" y="T9"/>
                </a:cxn>
              </a:cxnLst>
              <a:rect l="0" t="0" r="r" b="b"/>
              <a:pathLst>
                <a:path w="144" h="246">
                  <a:moveTo>
                    <a:pt x="144" y="163"/>
                  </a:moveTo>
                  <a:lnTo>
                    <a:pt x="0" y="246"/>
                  </a:lnTo>
                  <a:lnTo>
                    <a:pt x="0" y="83"/>
                  </a:lnTo>
                  <a:lnTo>
                    <a:pt x="144" y="0"/>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4" name="Freeform 1309"/>
            <p:cNvSpPr/>
            <p:nvPr/>
          </p:nvSpPr>
          <p:spPr bwMode="auto">
            <a:xfrm>
              <a:off x="7756180" y="3103552"/>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5" name="Freeform 1312"/>
            <p:cNvSpPr/>
            <p:nvPr/>
          </p:nvSpPr>
          <p:spPr bwMode="auto">
            <a:xfrm>
              <a:off x="8137955" y="3483716"/>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6" name="Freeform 1313"/>
            <p:cNvSpPr/>
            <p:nvPr/>
          </p:nvSpPr>
          <p:spPr bwMode="auto">
            <a:xfrm>
              <a:off x="8436734" y="3485339"/>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7" name="Freeform 1314"/>
            <p:cNvSpPr/>
            <p:nvPr/>
          </p:nvSpPr>
          <p:spPr bwMode="auto">
            <a:xfrm>
              <a:off x="8137955" y="3320109"/>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8" name="Freeform 1317"/>
            <p:cNvSpPr/>
            <p:nvPr/>
          </p:nvSpPr>
          <p:spPr bwMode="auto">
            <a:xfrm>
              <a:off x="6992633" y="3282456"/>
              <a:ext cx="587186" cy="510415"/>
            </a:xfrm>
            <a:custGeom>
              <a:avLst/>
              <a:gdLst>
                <a:gd name="T0" fmla="*/ 142 w 283"/>
                <a:gd name="T1" fmla="*/ 83 h 246"/>
                <a:gd name="T2" fmla="*/ 0 w 283"/>
                <a:gd name="T3" fmla="*/ 0 h 246"/>
                <a:gd name="T4" fmla="*/ 0 w 283"/>
                <a:gd name="T5" fmla="*/ 163 h 246"/>
                <a:gd name="T6" fmla="*/ 142 w 283"/>
                <a:gd name="T7" fmla="*/ 246 h 246"/>
                <a:gd name="T8" fmla="*/ 283 w 283"/>
                <a:gd name="T9" fmla="*/ 163 h 246"/>
                <a:gd name="T10" fmla="*/ 283 w 283"/>
                <a:gd name="T11" fmla="*/ 0 h 246"/>
                <a:gd name="T12" fmla="*/ 142 w 283"/>
                <a:gd name="T13" fmla="*/ 83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2" y="83"/>
                  </a:moveTo>
                  <a:lnTo>
                    <a:pt x="0" y="0"/>
                  </a:lnTo>
                  <a:lnTo>
                    <a:pt x="0" y="163"/>
                  </a:lnTo>
                  <a:lnTo>
                    <a:pt x="142" y="246"/>
                  </a:lnTo>
                  <a:lnTo>
                    <a:pt x="283" y="163"/>
                  </a:lnTo>
                  <a:lnTo>
                    <a:pt x="283" y="0"/>
                  </a:lnTo>
                  <a:lnTo>
                    <a:pt x="142"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9" name="Freeform 1318"/>
            <p:cNvSpPr/>
            <p:nvPr/>
          </p:nvSpPr>
          <p:spPr bwMode="auto">
            <a:xfrm>
              <a:off x="6992633" y="3280903"/>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0" name="Freeform 1319"/>
            <p:cNvSpPr/>
            <p:nvPr/>
          </p:nvSpPr>
          <p:spPr bwMode="auto">
            <a:xfrm>
              <a:off x="7287262" y="3282456"/>
              <a:ext cx="292557" cy="510415"/>
            </a:xfrm>
            <a:custGeom>
              <a:avLst/>
              <a:gdLst>
                <a:gd name="T0" fmla="*/ 141 w 141"/>
                <a:gd name="T1" fmla="*/ 163 h 246"/>
                <a:gd name="T2" fmla="*/ 0 w 141"/>
                <a:gd name="T3" fmla="*/ 246 h 246"/>
                <a:gd name="T4" fmla="*/ 0 w 141"/>
                <a:gd name="T5" fmla="*/ 83 h 246"/>
                <a:gd name="T6" fmla="*/ 141 w 141"/>
                <a:gd name="T7" fmla="*/ 0 h 246"/>
                <a:gd name="T8" fmla="*/ 141 w 141"/>
                <a:gd name="T9" fmla="*/ 163 h 246"/>
              </a:gdLst>
              <a:ahLst/>
              <a:cxnLst>
                <a:cxn ang="0">
                  <a:pos x="T0" y="T1"/>
                </a:cxn>
                <a:cxn ang="0">
                  <a:pos x="T2" y="T3"/>
                </a:cxn>
                <a:cxn ang="0">
                  <a:pos x="T4" y="T5"/>
                </a:cxn>
                <a:cxn ang="0">
                  <a:pos x="T6" y="T7"/>
                </a:cxn>
                <a:cxn ang="0">
                  <a:pos x="T8" y="T9"/>
                </a:cxn>
              </a:cxnLst>
              <a:rect l="0" t="0" r="r" b="b"/>
              <a:pathLst>
                <a:path w="141" h="246">
                  <a:moveTo>
                    <a:pt x="141" y="163"/>
                  </a:moveTo>
                  <a:lnTo>
                    <a:pt x="0" y="246"/>
                  </a:lnTo>
                  <a:lnTo>
                    <a:pt x="0" y="83"/>
                  </a:lnTo>
                  <a:lnTo>
                    <a:pt x="141" y="0"/>
                  </a:lnTo>
                  <a:lnTo>
                    <a:pt x="141"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1" name="Freeform 1320"/>
            <p:cNvSpPr/>
            <p:nvPr/>
          </p:nvSpPr>
          <p:spPr bwMode="auto">
            <a:xfrm>
              <a:off x="6990252" y="3117080"/>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2" name="Freeform 1321"/>
            <p:cNvSpPr/>
            <p:nvPr/>
          </p:nvSpPr>
          <p:spPr bwMode="auto">
            <a:xfrm>
              <a:off x="6992632" y="3112317"/>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3" name="Freeform 1325"/>
            <p:cNvSpPr/>
            <p:nvPr/>
          </p:nvSpPr>
          <p:spPr bwMode="auto">
            <a:xfrm>
              <a:off x="7374407" y="3499864"/>
              <a:ext cx="294630"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4" name="Freeform 1326"/>
            <p:cNvSpPr/>
            <p:nvPr/>
          </p:nvSpPr>
          <p:spPr bwMode="auto">
            <a:xfrm>
              <a:off x="7669037" y="3498241"/>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5" name="Freeform 1327"/>
            <p:cNvSpPr/>
            <p:nvPr/>
          </p:nvSpPr>
          <p:spPr bwMode="auto">
            <a:xfrm>
              <a:off x="7374407" y="3334634"/>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6" name="Freeform 1330"/>
            <p:cNvSpPr/>
            <p:nvPr/>
          </p:nvSpPr>
          <p:spPr bwMode="auto">
            <a:xfrm>
              <a:off x="8687793" y="3481222"/>
              <a:ext cx="294630"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7" name="Freeform 1331"/>
            <p:cNvSpPr/>
            <p:nvPr/>
          </p:nvSpPr>
          <p:spPr bwMode="auto">
            <a:xfrm>
              <a:off x="8050812" y="3714061"/>
              <a:ext cx="298780" cy="510416"/>
            </a:xfrm>
            <a:custGeom>
              <a:avLst/>
              <a:gdLst>
                <a:gd name="T0" fmla="*/ 144 w 144"/>
                <a:gd name="T1" fmla="*/ 166 h 246"/>
                <a:gd name="T2" fmla="*/ 0 w 144"/>
                <a:gd name="T3" fmla="*/ 246 h 246"/>
                <a:gd name="T4" fmla="*/ 0 w 144"/>
                <a:gd name="T5" fmla="*/ 83 h 246"/>
                <a:gd name="T6" fmla="*/ 144 w 144"/>
                <a:gd name="T7" fmla="*/ 0 h 246"/>
                <a:gd name="T8" fmla="*/ 144 w 144"/>
                <a:gd name="T9" fmla="*/ 166 h 246"/>
              </a:gdLst>
              <a:ahLst/>
              <a:cxnLst>
                <a:cxn ang="0">
                  <a:pos x="T0" y="T1"/>
                </a:cxn>
                <a:cxn ang="0">
                  <a:pos x="T2" y="T3"/>
                </a:cxn>
                <a:cxn ang="0">
                  <a:pos x="T4" y="T5"/>
                </a:cxn>
                <a:cxn ang="0">
                  <a:pos x="T6" y="T7"/>
                </a:cxn>
                <a:cxn ang="0">
                  <a:pos x="T8" y="T9"/>
                </a:cxn>
              </a:cxnLst>
              <a:rect l="0" t="0" r="r" b="b"/>
              <a:pathLst>
                <a:path w="144" h="246">
                  <a:moveTo>
                    <a:pt x="144" y="166"/>
                  </a:moveTo>
                  <a:lnTo>
                    <a:pt x="0" y="246"/>
                  </a:lnTo>
                  <a:lnTo>
                    <a:pt x="0" y="83"/>
                  </a:lnTo>
                  <a:lnTo>
                    <a:pt x="144" y="0"/>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8" name="Freeform 1332"/>
            <p:cNvSpPr/>
            <p:nvPr/>
          </p:nvSpPr>
          <p:spPr bwMode="auto">
            <a:xfrm>
              <a:off x="7756181" y="3548716"/>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9" name="Freeform 1335"/>
            <p:cNvSpPr/>
            <p:nvPr/>
          </p:nvSpPr>
          <p:spPr bwMode="auto">
            <a:xfrm>
              <a:off x="8619322" y="3141364"/>
              <a:ext cx="400448" cy="230310"/>
            </a:xfrm>
            <a:custGeom>
              <a:avLst/>
              <a:gdLst>
                <a:gd name="T0" fmla="*/ 96 w 193"/>
                <a:gd name="T1" fmla="*/ 0 h 111"/>
                <a:gd name="T2" fmla="*/ 0 w 193"/>
                <a:gd name="T3" fmla="*/ 54 h 111"/>
                <a:gd name="T4" fmla="*/ 96 w 193"/>
                <a:gd name="T5" fmla="*/ 111 h 111"/>
                <a:gd name="T6" fmla="*/ 193 w 193"/>
                <a:gd name="T7" fmla="*/ 54 h 111"/>
                <a:gd name="T8" fmla="*/ 96 w 193"/>
                <a:gd name="T9" fmla="*/ 0 h 111"/>
              </a:gdLst>
              <a:ahLst/>
              <a:cxnLst>
                <a:cxn ang="0">
                  <a:pos x="T0" y="T1"/>
                </a:cxn>
                <a:cxn ang="0">
                  <a:pos x="T2" y="T3"/>
                </a:cxn>
                <a:cxn ang="0">
                  <a:pos x="T4" y="T5"/>
                </a:cxn>
                <a:cxn ang="0">
                  <a:pos x="T6" y="T7"/>
                </a:cxn>
                <a:cxn ang="0">
                  <a:pos x="T8" y="T9"/>
                </a:cxn>
              </a:cxnLst>
              <a:rect l="0" t="0" r="r" b="b"/>
              <a:pathLst>
                <a:path w="193" h="111">
                  <a:moveTo>
                    <a:pt x="96" y="0"/>
                  </a:moveTo>
                  <a:lnTo>
                    <a:pt x="0" y="54"/>
                  </a:lnTo>
                  <a:lnTo>
                    <a:pt x="96" y="111"/>
                  </a:lnTo>
                  <a:lnTo>
                    <a:pt x="193" y="54"/>
                  </a:lnTo>
                  <a:lnTo>
                    <a:pt x="96"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0" name="Freeform 1339"/>
            <p:cNvSpPr/>
            <p:nvPr/>
          </p:nvSpPr>
          <p:spPr bwMode="auto">
            <a:xfrm>
              <a:off x="7756181" y="2360729"/>
              <a:ext cx="294630" cy="508342"/>
            </a:xfrm>
            <a:custGeom>
              <a:avLst/>
              <a:gdLst>
                <a:gd name="T0" fmla="*/ 142 w 142"/>
                <a:gd name="T1" fmla="*/ 245 h 245"/>
                <a:gd name="T2" fmla="*/ 0 w 142"/>
                <a:gd name="T3" fmla="*/ 165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2"/>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1" name="Freeform 1340"/>
            <p:cNvSpPr/>
            <p:nvPr/>
          </p:nvSpPr>
          <p:spPr bwMode="auto">
            <a:xfrm>
              <a:off x="8050812" y="2363290"/>
              <a:ext cx="298780" cy="508342"/>
            </a:xfrm>
            <a:custGeom>
              <a:avLst/>
              <a:gdLst>
                <a:gd name="T0" fmla="*/ 144 w 144"/>
                <a:gd name="T1" fmla="*/ 165 h 245"/>
                <a:gd name="T2" fmla="*/ 0 w 144"/>
                <a:gd name="T3" fmla="*/ 245 h 245"/>
                <a:gd name="T4" fmla="*/ 0 w 144"/>
                <a:gd name="T5" fmla="*/ 82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2"/>
                  </a:lnTo>
                  <a:lnTo>
                    <a:pt x="144" y="0"/>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2" name="Freeform 1341"/>
            <p:cNvSpPr/>
            <p:nvPr/>
          </p:nvSpPr>
          <p:spPr bwMode="auto">
            <a:xfrm>
              <a:off x="7756181" y="2191075"/>
              <a:ext cx="593410" cy="342352"/>
            </a:xfrm>
            <a:custGeom>
              <a:avLst/>
              <a:gdLst>
                <a:gd name="T0" fmla="*/ 142 w 286"/>
                <a:gd name="T1" fmla="*/ 165 h 165"/>
                <a:gd name="T2" fmla="*/ 0 w 286"/>
                <a:gd name="T3" fmla="*/ 83 h 165"/>
                <a:gd name="T4" fmla="*/ 142 w 286"/>
                <a:gd name="T5" fmla="*/ 0 h 165"/>
                <a:gd name="T6" fmla="*/ 286 w 286"/>
                <a:gd name="T7" fmla="*/ 83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3"/>
                  </a:lnTo>
                  <a:lnTo>
                    <a:pt x="142" y="0"/>
                  </a:lnTo>
                  <a:lnTo>
                    <a:pt x="286" y="83"/>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3" name="Freeform 1344"/>
            <p:cNvSpPr/>
            <p:nvPr/>
          </p:nvSpPr>
          <p:spPr bwMode="auto">
            <a:xfrm>
              <a:off x="8137955" y="2580663"/>
              <a:ext cx="298780" cy="508341"/>
            </a:xfrm>
            <a:custGeom>
              <a:avLst/>
              <a:gdLst>
                <a:gd name="T0" fmla="*/ 144 w 144"/>
                <a:gd name="T1" fmla="*/ 245 h 245"/>
                <a:gd name="T2" fmla="*/ 0 w 144"/>
                <a:gd name="T3" fmla="*/ 163 h 245"/>
                <a:gd name="T4" fmla="*/ 0 w 144"/>
                <a:gd name="T5" fmla="*/ 0 h 245"/>
                <a:gd name="T6" fmla="*/ 144 w 144"/>
                <a:gd name="T7" fmla="*/ 80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3"/>
                  </a:lnTo>
                  <a:lnTo>
                    <a:pt x="0" y="0"/>
                  </a:lnTo>
                  <a:lnTo>
                    <a:pt x="144" y="80"/>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4" name="Freeform 1345"/>
            <p:cNvSpPr/>
            <p:nvPr/>
          </p:nvSpPr>
          <p:spPr bwMode="auto">
            <a:xfrm>
              <a:off x="8436735" y="2583223"/>
              <a:ext cx="294630" cy="508341"/>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5" name="Freeform 1346"/>
            <p:cNvSpPr/>
            <p:nvPr/>
          </p:nvSpPr>
          <p:spPr bwMode="auto">
            <a:xfrm>
              <a:off x="8140337" y="2413393"/>
              <a:ext cx="593410" cy="338204"/>
            </a:xfrm>
            <a:custGeom>
              <a:avLst/>
              <a:gdLst>
                <a:gd name="T0" fmla="*/ 144 w 286"/>
                <a:gd name="T1" fmla="*/ 163 h 163"/>
                <a:gd name="T2" fmla="*/ 0 w 286"/>
                <a:gd name="T3" fmla="*/ 83 h 163"/>
                <a:gd name="T4" fmla="*/ 144 w 286"/>
                <a:gd name="T5" fmla="*/ 0 h 163"/>
                <a:gd name="T6" fmla="*/ 286 w 286"/>
                <a:gd name="T7" fmla="*/ 83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3"/>
                  </a:lnTo>
                  <a:lnTo>
                    <a:pt x="144" y="0"/>
                  </a:lnTo>
                  <a:lnTo>
                    <a:pt x="286" y="83"/>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6" name="Freeform 1349"/>
            <p:cNvSpPr/>
            <p:nvPr/>
          </p:nvSpPr>
          <p:spPr bwMode="auto">
            <a:xfrm>
              <a:off x="8525954" y="2799011"/>
              <a:ext cx="292556" cy="514565"/>
            </a:xfrm>
            <a:custGeom>
              <a:avLst/>
              <a:gdLst>
                <a:gd name="T0" fmla="*/ 141 w 141"/>
                <a:gd name="T1" fmla="*/ 248 h 248"/>
                <a:gd name="T2" fmla="*/ 0 w 141"/>
                <a:gd name="T3" fmla="*/ 165 h 248"/>
                <a:gd name="T4" fmla="*/ 0 w 141"/>
                <a:gd name="T5" fmla="*/ 0 h 248"/>
                <a:gd name="T6" fmla="*/ 141 w 141"/>
                <a:gd name="T7" fmla="*/ 82 h 248"/>
                <a:gd name="T8" fmla="*/ 141 w 141"/>
                <a:gd name="T9" fmla="*/ 248 h 248"/>
              </a:gdLst>
              <a:ahLst/>
              <a:cxnLst>
                <a:cxn ang="0">
                  <a:pos x="T0" y="T1"/>
                </a:cxn>
                <a:cxn ang="0">
                  <a:pos x="T2" y="T3"/>
                </a:cxn>
                <a:cxn ang="0">
                  <a:pos x="T4" y="T5"/>
                </a:cxn>
                <a:cxn ang="0">
                  <a:pos x="T6" y="T7"/>
                </a:cxn>
                <a:cxn ang="0">
                  <a:pos x="T8" y="T9"/>
                </a:cxn>
              </a:cxnLst>
              <a:rect l="0" t="0" r="r" b="b"/>
              <a:pathLst>
                <a:path w="141" h="248">
                  <a:moveTo>
                    <a:pt x="141" y="248"/>
                  </a:moveTo>
                  <a:lnTo>
                    <a:pt x="0" y="165"/>
                  </a:lnTo>
                  <a:lnTo>
                    <a:pt x="0" y="0"/>
                  </a:lnTo>
                  <a:lnTo>
                    <a:pt x="141" y="82"/>
                  </a:lnTo>
                  <a:lnTo>
                    <a:pt x="141"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7" name="Freeform 1350"/>
            <p:cNvSpPr/>
            <p:nvPr/>
          </p:nvSpPr>
          <p:spPr bwMode="auto">
            <a:xfrm>
              <a:off x="8818509" y="279645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8" name="Freeform 1351"/>
            <p:cNvSpPr/>
            <p:nvPr/>
          </p:nvSpPr>
          <p:spPr bwMode="auto">
            <a:xfrm>
              <a:off x="8525952" y="2633021"/>
              <a:ext cx="587186" cy="336127"/>
            </a:xfrm>
            <a:custGeom>
              <a:avLst/>
              <a:gdLst>
                <a:gd name="T0" fmla="*/ 141 w 283"/>
                <a:gd name="T1" fmla="*/ 162 h 162"/>
                <a:gd name="T2" fmla="*/ 0 w 283"/>
                <a:gd name="T3" fmla="*/ 80 h 162"/>
                <a:gd name="T4" fmla="*/ 141 w 283"/>
                <a:gd name="T5" fmla="*/ 0 h 162"/>
                <a:gd name="T6" fmla="*/ 283 w 283"/>
                <a:gd name="T7" fmla="*/ 80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0"/>
                  </a:lnTo>
                  <a:lnTo>
                    <a:pt x="141" y="0"/>
                  </a:lnTo>
                  <a:lnTo>
                    <a:pt x="283" y="80"/>
                  </a:lnTo>
                  <a:lnTo>
                    <a:pt x="141"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209" name="Freeform 1354"/>
            <p:cNvSpPr/>
            <p:nvPr/>
          </p:nvSpPr>
          <p:spPr bwMode="auto">
            <a:xfrm>
              <a:off x="7374405" y="2597751"/>
              <a:ext cx="294630" cy="508342"/>
            </a:xfrm>
            <a:custGeom>
              <a:avLst/>
              <a:gdLst>
                <a:gd name="T0" fmla="*/ 142 w 142"/>
                <a:gd name="T1" fmla="*/ 245 h 245"/>
                <a:gd name="T2" fmla="*/ 0 w 142"/>
                <a:gd name="T3" fmla="*/ 163 h 245"/>
                <a:gd name="T4" fmla="*/ 0 w 142"/>
                <a:gd name="T5" fmla="*/ 0 h 245"/>
                <a:gd name="T6" fmla="*/ 142 w 142"/>
                <a:gd name="T7" fmla="*/ 80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3"/>
                  </a:lnTo>
                  <a:lnTo>
                    <a:pt x="0" y="0"/>
                  </a:lnTo>
                  <a:lnTo>
                    <a:pt x="142" y="80"/>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0" name="Freeform 1355"/>
            <p:cNvSpPr/>
            <p:nvPr/>
          </p:nvSpPr>
          <p:spPr bwMode="auto">
            <a:xfrm>
              <a:off x="7669035" y="2595189"/>
              <a:ext cx="294630" cy="508342"/>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1" name="Freeform 1356"/>
            <p:cNvSpPr/>
            <p:nvPr/>
          </p:nvSpPr>
          <p:spPr bwMode="auto">
            <a:xfrm>
              <a:off x="7374406" y="2427914"/>
              <a:ext cx="589260" cy="338204"/>
            </a:xfrm>
            <a:custGeom>
              <a:avLst/>
              <a:gdLst>
                <a:gd name="T0" fmla="*/ 142 w 284"/>
                <a:gd name="T1" fmla="*/ 163 h 163"/>
                <a:gd name="T2" fmla="*/ 0 w 284"/>
                <a:gd name="T3" fmla="*/ 83 h 163"/>
                <a:gd name="T4" fmla="*/ 142 w 284"/>
                <a:gd name="T5" fmla="*/ 0 h 163"/>
                <a:gd name="T6" fmla="*/ 284 w 284"/>
                <a:gd name="T7" fmla="*/ 83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3"/>
                  </a:lnTo>
                  <a:lnTo>
                    <a:pt x="142" y="0"/>
                  </a:lnTo>
                  <a:lnTo>
                    <a:pt x="284" y="83"/>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2" name="Freeform 1359"/>
            <p:cNvSpPr/>
            <p:nvPr/>
          </p:nvSpPr>
          <p:spPr bwMode="auto">
            <a:xfrm>
              <a:off x="6992626" y="2824881"/>
              <a:ext cx="294630"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3" name="Freeform 1360"/>
            <p:cNvSpPr/>
            <p:nvPr/>
          </p:nvSpPr>
          <p:spPr bwMode="auto">
            <a:xfrm>
              <a:off x="7287257" y="2825495"/>
              <a:ext cx="292556" cy="514564"/>
            </a:xfrm>
            <a:custGeom>
              <a:avLst/>
              <a:gdLst>
                <a:gd name="T0" fmla="*/ 141 w 141"/>
                <a:gd name="T1" fmla="*/ 165 h 248"/>
                <a:gd name="T2" fmla="*/ 0 w 141"/>
                <a:gd name="T3" fmla="*/ 248 h 248"/>
                <a:gd name="T4" fmla="*/ 0 w 141"/>
                <a:gd name="T5" fmla="*/ 82 h 248"/>
                <a:gd name="T6" fmla="*/ 141 w 141"/>
                <a:gd name="T7" fmla="*/ 0 h 248"/>
                <a:gd name="T8" fmla="*/ 141 w 141"/>
                <a:gd name="T9" fmla="*/ 165 h 248"/>
              </a:gdLst>
              <a:ahLst/>
              <a:cxnLst>
                <a:cxn ang="0">
                  <a:pos x="T0" y="T1"/>
                </a:cxn>
                <a:cxn ang="0">
                  <a:pos x="T2" y="T3"/>
                </a:cxn>
                <a:cxn ang="0">
                  <a:pos x="T4" y="T5"/>
                </a:cxn>
                <a:cxn ang="0">
                  <a:pos x="T6" y="T7"/>
                </a:cxn>
                <a:cxn ang="0">
                  <a:pos x="T8" y="T9"/>
                </a:cxn>
              </a:cxnLst>
              <a:rect l="0" t="0" r="r" b="b"/>
              <a:pathLst>
                <a:path w="141" h="248">
                  <a:moveTo>
                    <a:pt x="141" y="165"/>
                  </a:moveTo>
                  <a:lnTo>
                    <a:pt x="0" y="248"/>
                  </a:lnTo>
                  <a:lnTo>
                    <a:pt x="0" y="82"/>
                  </a:lnTo>
                  <a:lnTo>
                    <a:pt x="141" y="0"/>
                  </a:lnTo>
                  <a:lnTo>
                    <a:pt x="141"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4" name="Freeform 1361"/>
            <p:cNvSpPr/>
            <p:nvPr/>
          </p:nvSpPr>
          <p:spPr bwMode="auto">
            <a:xfrm>
              <a:off x="6992630" y="2662067"/>
              <a:ext cx="587186" cy="336127"/>
            </a:xfrm>
            <a:custGeom>
              <a:avLst/>
              <a:gdLst>
                <a:gd name="T0" fmla="*/ 142 w 283"/>
                <a:gd name="T1" fmla="*/ 162 h 162"/>
                <a:gd name="T2" fmla="*/ 0 w 283"/>
                <a:gd name="T3" fmla="*/ 80 h 162"/>
                <a:gd name="T4" fmla="*/ 142 w 283"/>
                <a:gd name="T5" fmla="*/ 0 h 162"/>
                <a:gd name="T6" fmla="*/ 283 w 283"/>
                <a:gd name="T7" fmla="*/ 80 h 162"/>
                <a:gd name="T8" fmla="*/ 142 w 283"/>
                <a:gd name="T9" fmla="*/ 162 h 162"/>
              </a:gdLst>
              <a:ahLst/>
              <a:cxnLst>
                <a:cxn ang="0">
                  <a:pos x="T0" y="T1"/>
                </a:cxn>
                <a:cxn ang="0">
                  <a:pos x="T2" y="T3"/>
                </a:cxn>
                <a:cxn ang="0">
                  <a:pos x="T4" y="T5"/>
                </a:cxn>
                <a:cxn ang="0">
                  <a:pos x="T6" y="T7"/>
                </a:cxn>
                <a:cxn ang="0">
                  <a:pos x="T8" y="T9"/>
                </a:cxn>
              </a:cxnLst>
              <a:rect l="0" t="0" r="r" b="b"/>
              <a:pathLst>
                <a:path w="283" h="162">
                  <a:moveTo>
                    <a:pt x="142" y="162"/>
                  </a:moveTo>
                  <a:lnTo>
                    <a:pt x="0" y="80"/>
                  </a:lnTo>
                  <a:lnTo>
                    <a:pt x="142" y="0"/>
                  </a:lnTo>
                  <a:lnTo>
                    <a:pt x="283" y="8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2" name="组合 1"/>
          <p:cNvGrpSpPr/>
          <p:nvPr userDrawn="1"/>
        </p:nvGrpSpPr>
        <p:grpSpPr>
          <a:xfrm>
            <a:off x="5860800" y="259200"/>
            <a:ext cx="7802226" cy="6257995"/>
            <a:chOff x="10552667" y="3866905"/>
            <a:chExt cx="7802226" cy="6257995"/>
          </a:xfrm>
          <a:noFill/>
          <a:effectLst/>
        </p:grpSpPr>
        <p:grpSp>
          <p:nvGrpSpPr>
            <p:cNvPr id="662" name="Group 2"/>
            <p:cNvGrpSpPr/>
            <p:nvPr userDrawn="1"/>
          </p:nvGrpSpPr>
          <p:grpSpPr>
            <a:xfrm>
              <a:off x="12819681" y="6601828"/>
              <a:ext cx="5535212" cy="3523072"/>
              <a:chOff x="6469765" y="3307349"/>
              <a:chExt cx="3162085" cy="2012615"/>
            </a:xfrm>
            <a:grpFill/>
          </p:grpSpPr>
          <p:sp>
            <p:nvSpPr>
              <p:cNvPr id="663" name="Freeform 1169"/>
              <p:cNvSpPr/>
              <p:nvPr/>
            </p:nvSpPr>
            <p:spPr bwMode="auto">
              <a:xfrm>
                <a:off x="6469765" y="4222363"/>
                <a:ext cx="3162085" cy="1097601"/>
              </a:xfrm>
              <a:custGeom>
                <a:avLst/>
                <a:gdLst>
                  <a:gd name="T0" fmla="*/ 1524 w 1524"/>
                  <a:gd name="T1" fmla="*/ 0 h 529"/>
                  <a:gd name="T2" fmla="*/ 1524 w 1524"/>
                  <a:gd name="T3" fmla="*/ 88 h 529"/>
                  <a:gd name="T4" fmla="*/ 762 w 1524"/>
                  <a:gd name="T5" fmla="*/ 529 h 529"/>
                  <a:gd name="T6" fmla="*/ 0 w 1524"/>
                  <a:gd name="T7" fmla="*/ 88 h 529"/>
                  <a:gd name="T8" fmla="*/ 0 w 1524"/>
                  <a:gd name="T9" fmla="*/ 0 h 529"/>
                  <a:gd name="T10" fmla="*/ 1524 w 1524"/>
                  <a:gd name="T11" fmla="*/ 0 h 529"/>
                </a:gdLst>
                <a:ahLst/>
                <a:cxnLst>
                  <a:cxn ang="0">
                    <a:pos x="T0" y="T1"/>
                  </a:cxn>
                  <a:cxn ang="0">
                    <a:pos x="T2" y="T3"/>
                  </a:cxn>
                  <a:cxn ang="0">
                    <a:pos x="T4" y="T5"/>
                  </a:cxn>
                  <a:cxn ang="0">
                    <a:pos x="T6" y="T7"/>
                  </a:cxn>
                  <a:cxn ang="0">
                    <a:pos x="T8" y="T9"/>
                  </a:cxn>
                  <a:cxn ang="0">
                    <a:pos x="T10" y="T11"/>
                  </a:cxn>
                </a:cxnLst>
                <a:rect l="0" t="0" r="r" b="b"/>
                <a:pathLst>
                  <a:path w="1524" h="529">
                    <a:moveTo>
                      <a:pt x="1524" y="0"/>
                    </a:moveTo>
                    <a:lnTo>
                      <a:pt x="1524" y="88"/>
                    </a:lnTo>
                    <a:lnTo>
                      <a:pt x="762" y="529"/>
                    </a:lnTo>
                    <a:lnTo>
                      <a:pt x="0" y="88"/>
                    </a:lnTo>
                    <a:lnTo>
                      <a:pt x="0" y="0"/>
                    </a:lnTo>
                    <a:lnTo>
                      <a:pt x="1524" y="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4" name="Freeform 1171"/>
              <p:cNvSpPr/>
              <p:nvPr/>
            </p:nvSpPr>
            <p:spPr bwMode="auto">
              <a:xfrm>
                <a:off x="6469765" y="3307349"/>
                <a:ext cx="3162085" cy="1825876"/>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sp>
          <p:nvSpPr>
            <p:cNvPr id="665" name="Freeform 1172"/>
            <p:cNvSpPr/>
            <p:nvPr userDrawn="1"/>
          </p:nvSpPr>
          <p:spPr bwMode="auto">
            <a:xfrm>
              <a:off x="12806341" y="6601830"/>
              <a:ext cx="5535212" cy="3196187"/>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endParaRPr lang="en-US" sz="1800">
                <a:solidFill>
                  <a:srgbClr val="222222"/>
                </a:solidFill>
                <a:latin typeface="Inter"/>
              </a:endParaRPr>
            </a:p>
          </p:txBody>
        </p:sp>
        <p:grpSp>
          <p:nvGrpSpPr>
            <p:cNvPr id="666" name="Group 9"/>
            <p:cNvGrpSpPr/>
            <p:nvPr userDrawn="1"/>
          </p:nvGrpSpPr>
          <p:grpSpPr>
            <a:xfrm>
              <a:off x="13449208" y="6678101"/>
              <a:ext cx="4260371" cy="2771239"/>
              <a:chOff x="6837017" y="3350938"/>
              <a:chExt cx="2433813" cy="1583129"/>
            </a:xfrm>
            <a:grpFill/>
          </p:grpSpPr>
          <p:sp>
            <p:nvSpPr>
              <p:cNvPr id="667" name="Freeform 1176"/>
              <p:cNvSpPr/>
              <p:nvPr/>
            </p:nvSpPr>
            <p:spPr bwMode="auto">
              <a:xfrm>
                <a:off x="6837017" y="3527304"/>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8" name="Freeform 1178"/>
              <p:cNvSpPr/>
              <p:nvPr/>
            </p:nvSpPr>
            <p:spPr bwMode="auto">
              <a:xfrm>
                <a:off x="6837017" y="3350940"/>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9" name="Freeform 1179"/>
              <p:cNvSpPr/>
              <p:nvPr/>
            </p:nvSpPr>
            <p:spPr bwMode="auto">
              <a:xfrm>
                <a:off x="6837017" y="3350938"/>
                <a:ext cx="2433811" cy="1406761"/>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670" name="Freeform 1186"/>
              <p:cNvSpPr/>
              <p:nvPr/>
            </p:nvSpPr>
            <p:spPr bwMode="auto">
              <a:xfrm>
                <a:off x="8050811"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1" name="Freeform 1187"/>
              <p:cNvSpPr/>
              <p:nvPr/>
            </p:nvSpPr>
            <p:spPr bwMode="auto">
              <a:xfrm>
                <a:off x="8050812"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2" name="Freeform 1188"/>
              <p:cNvSpPr/>
              <p:nvPr/>
            </p:nvSpPr>
            <p:spPr bwMode="auto">
              <a:xfrm>
                <a:off x="6837017" y="4053285"/>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3" name="Freeform 1189"/>
              <p:cNvSpPr/>
              <p:nvPr/>
            </p:nvSpPr>
            <p:spPr bwMode="auto">
              <a:xfrm>
                <a:off x="6837019" y="4056396"/>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4" name="Freeform 1190"/>
              <p:cNvSpPr/>
              <p:nvPr/>
            </p:nvSpPr>
            <p:spPr bwMode="auto">
              <a:xfrm>
                <a:off x="9249829" y="4045779"/>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5" name="Freeform 1191"/>
              <p:cNvSpPr/>
              <p:nvPr/>
            </p:nvSpPr>
            <p:spPr bwMode="auto">
              <a:xfrm>
                <a:off x="9250076" y="4045998"/>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676" name="Group 58"/>
            <p:cNvGrpSpPr/>
            <p:nvPr userDrawn="1"/>
          </p:nvGrpSpPr>
          <p:grpSpPr>
            <a:xfrm>
              <a:off x="13730789" y="4509772"/>
              <a:ext cx="3720271" cy="4362064"/>
              <a:chOff x="6990252" y="2191075"/>
              <a:chExt cx="2125268" cy="2491912"/>
            </a:xfrm>
            <a:grpFill/>
          </p:grpSpPr>
          <p:sp>
            <p:nvSpPr>
              <p:cNvPr id="677" name="Freeform 1181"/>
              <p:cNvSpPr/>
              <p:nvPr/>
            </p:nvSpPr>
            <p:spPr bwMode="auto">
              <a:xfrm>
                <a:off x="7565296" y="3772123"/>
                <a:ext cx="975184" cy="564362"/>
              </a:xfrm>
              <a:custGeom>
                <a:avLst/>
                <a:gdLst>
                  <a:gd name="T0" fmla="*/ 234 w 470"/>
                  <a:gd name="T1" fmla="*/ 272 h 272"/>
                  <a:gd name="T2" fmla="*/ 0 w 470"/>
                  <a:gd name="T3" fmla="*/ 137 h 272"/>
                  <a:gd name="T4" fmla="*/ 234 w 470"/>
                  <a:gd name="T5" fmla="*/ 0 h 272"/>
                  <a:gd name="T6" fmla="*/ 470 w 470"/>
                  <a:gd name="T7" fmla="*/ 137 h 272"/>
                  <a:gd name="T8" fmla="*/ 234 w 470"/>
                  <a:gd name="T9" fmla="*/ 272 h 272"/>
                </a:gdLst>
                <a:ahLst/>
                <a:cxnLst>
                  <a:cxn ang="0">
                    <a:pos x="T0" y="T1"/>
                  </a:cxn>
                  <a:cxn ang="0">
                    <a:pos x="T2" y="T3"/>
                  </a:cxn>
                  <a:cxn ang="0">
                    <a:pos x="T4" y="T5"/>
                  </a:cxn>
                  <a:cxn ang="0">
                    <a:pos x="T6" y="T7"/>
                  </a:cxn>
                  <a:cxn ang="0">
                    <a:pos x="T8" y="T9"/>
                  </a:cxn>
                </a:cxnLst>
                <a:rect l="0" t="0" r="r" b="b"/>
                <a:pathLst>
                  <a:path w="470" h="272">
                    <a:moveTo>
                      <a:pt x="234" y="272"/>
                    </a:moveTo>
                    <a:lnTo>
                      <a:pt x="0" y="137"/>
                    </a:lnTo>
                    <a:lnTo>
                      <a:pt x="234" y="0"/>
                    </a:lnTo>
                    <a:lnTo>
                      <a:pt x="470" y="137"/>
                    </a:lnTo>
                    <a:lnTo>
                      <a:pt x="234" y="272"/>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8" name="Freeform 1182"/>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9" name="Freeform 1183"/>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0" name="Freeform 1185"/>
              <p:cNvSpPr/>
              <p:nvPr/>
            </p:nvSpPr>
            <p:spPr bwMode="auto">
              <a:xfrm>
                <a:off x="7565296" y="3772123"/>
                <a:ext cx="975184" cy="294630"/>
              </a:xfrm>
              <a:custGeom>
                <a:avLst/>
                <a:gdLst>
                  <a:gd name="T0" fmla="*/ 234 w 470"/>
                  <a:gd name="T1" fmla="*/ 0 h 142"/>
                  <a:gd name="T2" fmla="*/ 0 w 470"/>
                  <a:gd name="T3" fmla="*/ 137 h 142"/>
                  <a:gd name="T4" fmla="*/ 12 w 470"/>
                  <a:gd name="T5" fmla="*/ 142 h 142"/>
                  <a:gd name="T6" fmla="*/ 234 w 470"/>
                  <a:gd name="T7" fmla="*/ 14 h 142"/>
                  <a:gd name="T8" fmla="*/ 458 w 470"/>
                  <a:gd name="T9" fmla="*/ 142 h 142"/>
                  <a:gd name="T10" fmla="*/ 470 w 470"/>
                  <a:gd name="T11" fmla="*/ 137 h 142"/>
                  <a:gd name="T12" fmla="*/ 234 w 470"/>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70" h="142">
                    <a:moveTo>
                      <a:pt x="234" y="0"/>
                    </a:moveTo>
                    <a:lnTo>
                      <a:pt x="0" y="137"/>
                    </a:lnTo>
                    <a:lnTo>
                      <a:pt x="12" y="142"/>
                    </a:lnTo>
                    <a:lnTo>
                      <a:pt x="234" y="14"/>
                    </a:lnTo>
                    <a:lnTo>
                      <a:pt x="458" y="142"/>
                    </a:lnTo>
                    <a:lnTo>
                      <a:pt x="470" y="137"/>
                    </a:lnTo>
                    <a:lnTo>
                      <a:pt x="234"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1" name="Freeform 1233"/>
              <p:cNvSpPr/>
              <p:nvPr/>
            </p:nvSpPr>
            <p:spPr bwMode="auto">
              <a:xfrm>
                <a:off x="7756183" y="3274157"/>
                <a:ext cx="593410" cy="180513"/>
              </a:xfrm>
              <a:custGeom>
                <a:avLst/>
                <a:gdLst>
                  <a:gd name="T0" fmla="*/ 142 w 286"/>
                  <a:gd name="T1" fmla="*/ 80 h 87"/>
                  <a:gd name="T2" fmla="*/ 8 w 286"/>
                  <a:gd name="T3" fmla="*/ 0 h 87"/>
                  <a:gd name="T4" fmla="*/ 0 w 286"/>
                  <a:gd name="T5" fmla="*/ 4 h 87"/>
                  <a:gd name="T6" fmla="*/ 142 w 286"/>
                  <a:gd name="T7" fmla="*/ 87 h 87"/>
                  <a:gd name="T8" fmla="*/ 286 w 286"/>
                  <a:gd name="T9" fmla="*/ 4 h 87"/>
                  <a:gd name="T10" fmla="*/ 279 w 286"/>
                  <a:gd name="T11" fmla="*/ 0 h 87"/>
                  <a:gd name="T12" fmla="*/ 142 w 286"/>
                  <a:gd name="T13" fmla="*/ 80 h 87"/>
                </a:gdLst>
                <a:ahLst/>
                <a:cxnLst>
                  <a:cxn ang="0">
                    <a:pos x="T0" y="T1"/>
                  </a:cxn>
                  <a:cxn ang="0">
                    <a:pos x="T2" y="T3"/>
                  </a:cxn>
                  <a:cxn ang="0">
                    <a:pos x="T4" y="T5"/>
                  </a:cxn>
                  <a:cxn ang="0">
                    <a:pos x="T6" y="T7"/>
                  </a:cxn>
                  <a:cxn ang="0">
                    <a:pos x="T8" y="T9"/>
                  </a:cxn>
                  <a:cxn ang="0">
                    <a:pos x="T10" y="T11"/>
                  </a:cxn>
                  <a:cxn ang="0">
                    <a:pos x="T12" y="T13"/>
                  </a:cxn>
                </a:cxnLst>
                <a:rect l="0" t="0" r="r" b="b"/>
                <a:pathLst>
                  <a:path w="286" h="87">
                    <a:moveTo>
                      <a:pt x="142" y="80"/>
                    </a:moveTo>
                    <a:lnTo>
                      <a:pt x="8" y="0"/>
                    </a:lnTo>
                    <a:lnTo>
                      <a:pt x="0" y="4"/>
                    </a:lnTo>
                    <a:lnTo>
                      <a:pt x="142" y="87"/>
                    </a:lnTo>
                    <a:lnTo>
                      <a:pt x="286" y="4"/>
                    </a:lnTo>
                    <a:lnTo>
                      <a:pt x="279" y="0"/>
                    </a:lnTo>
                    <a:lnTo>
                      <a:pt x="142" y="8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2" name="Freeform 1234"/>
              <p:cNvSpPr/>
              <p:nvPr/>
            </p:nvSpPr>
            <p:spPr bwMode="auto">
              <a:xfrm>
                <a:off x="8137958" y="3483717"/>
                <a:ext cx="593410" cy="514565"/>
              </a:xfrm>
              <a:custGeom>
                <a:avLst/>
                <a:gdLst>
                  <a:gd name="T0" fmla="*/ 144 w 286"/>
                  <a:gd name="T1" fmla="*/ 83 h 248"/>
                  <a:gd name="T2" fmla="*/ 0 w 286"/>
                  <a:gd name="T3" fmla="*/ 0 h 248"/>
                  <a:gd name="T4" fmla="*/ 0 w 286"/>
                  <a:gd name="T5" fmla="*/ 165 h 248"/>
                  <a:gd name="T6" fmla="*/ 144 w 286"/>
                  <a:gd name="T7" fmla="*/ 248 h 248"/>
                  <a:gd name="T8" fmla="*/ 286 w 286"/>
                  <a:gd name="T9" fmla="*/ 165 h 248"/>
                  <a:gd name="T10" fmla="*/ 286 w 286"/>
                  <a:gd name="T11" fmla="*/ 0 h 248"/>
                  <a:gd name="T12" fmla="*/ 144 w 286"/>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4" y="83"/>
                    </a:moveTo>
                    <a:lnTo>
                      <a:pt x="0" y="0"/>
                    </a:lnTo>
                    <a:lnTo>
                      <a:pt x="0" y="165"/>
                    </a:lnTo>
                    <a:lnTo>
                      <a:pt x="144" y="248"/>
                    </a:lnTo>
                    <a:lnTo>
                      <a:pt x="286" y="165"/>
                    </a:lnTo>
                    <a:lnTo>
                      <a:pt x="286" y="0"/>
                    </a:lnTo>
                    <a:lnTo>
                      <a:pt x="144"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3" name="Freeform 1235"/>
              <p:cNvSpPr/>
              <p:nvPr/>
            </p:nvSpPr>
            <p:spPr bwMode="auto">
              <a:xfrm>
                <a:off x="8137958" y="3483717"/>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4" name="Freeform 1236"/>
              <p:cNvSpPr/>
              <p:nvPr/>
            </p:nvSpPr>
            <p:spPr bwMode="auto">
              <a:xfrm>
                <a:off x="8436738" y="3483717"/>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5" name="Freeform 1237"/>
              <p:cNvSpPr/>
              <p:nvPr/>
            </p:nvSpPr>
            <p:spPr bwMode="auto">
              <a:xfrm>
                <a:off x="8137958" y="3317728"/>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6" name="Freeform 1238"/>
              <p:cNvSpPr/>
              <p:nvPr/>
            </p:nvSpPr>
            <p:spPr bwMode="auto">
              <a:xfrm>
                <a:off x="8137958" y="3494093"/>
                <a:ext cx="593410" cy="176364"/>
              </a:xfrm>
              <a:custGeom>
                <a:avLst/>
                <a:gdLst>
                  <a:gd name="T0" fmla="*/ 144 w 286"/>
                  <a:gd name="T1" fmla="*/ 78 h 85"/>
                  <a:gd name="T2" fmla="*/ 8 w 286"/>
                  <a:gd name="T3" fmla="*/ 0 h 85"/>
                  <a:gd name="T4" fmla="*/ 0 w 286"/>
                  <a:gd name="T5" fmla="*/ 2 h 85"/>
                  <a:gd name="T6" fmla="*/ 144 w 286"/>
                  <a:gd name="T7" fmla="*/ 85 h 85"/>
                  <a:gd name="T8" fmla="*/ 286 w 286"/>
                  <a:gd name="T9" fmla="*/ 2 h 85"/>
                  <a:gd name="T10" fmla="*/ 279 w 286"/>
                  <a:gd name="T11" fmla="*/ 0 h 85"/>
                  <a:gd name="T12" fmla="*/ 144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4" y="78"/>
                    </a:moveTo>
                    <a:lnTo>
                      <a:pt x="8" y="0"/>
                    </a:lnTo>
                    <a:lnTo>
                      <a:pt x="0" y="2"/>
                    </a:lnTo>
                    <a:lnTo>
                      <a:pt x="144" y="85"/>
                    </a:lnTo>
                    <a:lnTo>
                      <a:pt x="286" y="2"/>
                    </a:lnTo>
                    <a:lnTo>
                      <a:pt x="279" y="0"/>
                    </a:lnTo>
                    <a:lnTo>
                      <a:pt x="144"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7" name="Freeform 1240"/>
              <p:cNvSpPr/>
              <p:nvPr/>
            </p:nvSpPr>
            <p:spPr bwMode="auto">
              <a:xfrm>
                <a:off x="8525957" y="3703652"/>
                <a:ext cx="292557" cy="510415"/>
              </a:xfrm>
              <a:custGeom>
                <a:avLst/>
                <a:gdLst>
                  <a:gd name="T0" fmla="*/ 141 w 141"/>
                  <a:gd name="T1" fmla="*/ 246 h 246"/>
                  <a:gd name="T2" fmla="*/ 0 w 141"/>
                  <a:gd name="T3" fmla="*/ 165 h 246"/>
                  <a:gd name="T4" fmla="*/ 0 w 141"/>
                  <a:gd name="T5" fmla="*/ 0 h 246"/>
                  <a:gd name="T6" fmla="*/ 141 w 141"/>
                  <a:gd name="T7" fmla="*/ 83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5"/>
                    </a:lnTo>
                    <a:lnTo>
                      <a:pt x="0" y="0"/>
                    </a:lnTo>
                    <a:lnTo>
                      <a:pt x="141" y="83"/>
                    </a:lnTo>
                    <a:lnTo>
                      <a:pt x="141"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8" name="Freeform 1241"/>
              <p:cNvSpPr/>
              <p:nvPr/>
            </p:nvSpPr>
            <p:spPr bwMode="auto">
              <a:xfrm>
                <a:off x="8818512" y="3701748"/>
                <a:ext cx="294631" cy="510415"/>
              </a:xfrm>
              <a:custGeom>
                <a:avLst/>
                <a:gdLst>
                  <a:gd name="T0" fmla="*/ 142 w 142"/>
                  <a:gd name="T1" fmla="*/ 165 h 246"/>
                  <a:gd name="T2" fmla="*/ 0 w 142"/>
                  <a:gd name="T3" fmla="*/ 246 h 246"/>
                  <a:gd name="T4" fmla="*/ 0 w 142"/>
                  <a:gd name="T5" fmla="*/ 83 h 246"/>
                  <a:gd name="T6" fmla="*/ 142 w 142"/>
                  <a:gd name="T7" fmla="*/ 0 h 246"/>
                  <a:gd name="T8" fmla="*/ 142 w 142"/>
                  <a:gd name="T9" fmla="*/ 165 h 246"/>
                </a:gdLst>
                <a:ahLst/>
                <a:cxnLst>
                  <a:cxn ang="0">
                    <a:pos x="T0" y="T1"/>
                  </a:cxn>
                  <a:cxn ang="0">
                    <a:pos x="T2" y="T3"/>
                  </a:cxn>
                  <a:cxn ang="0">
                    <a:pos x="T4" y="T5"/>
                  </a:cxn>
                  <a:cxn ang="0">
                    <a:pos x="T6" y="T7"/>
                  </a:cxn>
                  <a:cxn ang="0">
                    <a:pos x="T8" y="T9"/>
                  </a:cxn>
                </a:cxnLst>
                <a:rect l="0" t="0" r="r" b="b"/>
                <a:pathLst>
                  <a:path w="142" h="246">
                    <a:moveTo>
                      <a:pt x="142" y="165"/>
                    </a:moveTo>
                    <a:lnTo>
                      <a:pt x="0" y="246"/>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689" name="Freeform 1242"/>
              <p:cNvSpPr/>
              <p:nvPr/>
            </p:nvSpPr>
            <p:spPr bwMode="auto">
              <a:xfrm>
                <a:off x="8525957" y="3533514"/>
                <a:ext cx="587186" cy="342352"/>
              </a:xfrm>
              <a:custGeom>
                <a:avLst/>
                <a:gdLst>
                  <a:gd name="T0" fmla="*/ 141 w 283"/>
                  <a:gd name="T1" fmla="*/ 165 h 165"/>
                  <a:gd name="T2" fmla="*/ 0 w 283"/>
                  <a:gd name="T3" fmla="*/ 82 h 165"/>
                  <a:gd name="T4" fmla="*/ 141 w 283"/>
                  <a:gd name="T5" fmla="*/ 0 h 165"/>
                  <a:gd name="T6" fmla="*/ 283 w 283"/>
                  <a:gd name="T7" fmla="*/ 82 h 165"/>
                  <a:gd name="T8" fmla="*/ 141 w 283"/>
                  <a:gd name="T9" fmla="*/ 165 h 165"/>
                </a:gdLst>
                <a:ahLst/>
                <a:cxnLst>
                  <a:cxn ang="0">
                    <a:pos x="T0" y="T1"/>
                  </a:cxn>
                  <a:cxn ang="0">
                    <a:pos x="T2" y="T3"/>
                  </a:cxn>
                  <a:cxn ang="0">
                    <a:pos x="T4" y="T5"/>
                  </a:cxn>
                  <a:cxn ang="0">
                    <a:pos x="T6" y="T7"/>
                  </a:cxn>
                  <a:cxn ang="0">
                    <a:pos x="T8" y="T9"/>
                  </a:cxn>
                </a:cxnLst>
                <a:rect l="0" t="0" r="r" b="b"/>
                <a:pathLst>
                  <a:path w="283" h="165">
                    <a:moveTo>
                      <a:pt x="141" y="165"/>
                    </a:moveTo>
                    <a:lnTo>
                      <a:pt x="0" y="82"/>
                    </a:lnTo>
                    <a:lnTo>
                      <a:pt x="141" y="0"/>
                    </a:lnTo>
                    <a:lnTo>
                      <a:pt x="283" y="82"/>
                    </a:lnTo>
                    <a:lnTo>
                      <a:pt x="141"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0" name="Freeform 1244"/>
              <p:cNvSpPr/>
              <p:nvPr/>
            </p:nvSpPr>
            <p:spPr bwMode="auto">
              <a:xfrm>
                <a:off x="7374409" y="3498242"/>
                <a:ext cx="589260" cy="514565"/>
              </a:xfrm>
              <a:custGeom>
                <a:avLst/>
                <a:gdLst>
                  <a:gd name="T0" fmla="*/ 142 w 284"/>
                  <a:gd name="T1" fmla="*/ 83 h 248"/>
                  <a:gd name="T2" fmla="*/ 0 w 284"/>
                  <a:gd name="T3" fmla="*/ 0 h 248"/>
                  <a:gd name="T4" fmla="*/ 0 w 284"/>
                  <a:gd name="T5" fmla="*/ 165 h 248"/>
                  <a:gd name="T6" fmla="*/ 142 w 284"/>
                  <a:gd name="T7" fmla="*/ 248 h 248"/>
                  <a:gd name="T8" fmla="*/ 284 w 284"/>
                  <a:gd name="T9" fmla="*/ 165 h 248"/>
                  <a:gd name="T10" fmla="*/ 284 w 284"/>
                  <a:gd name="T11" fmla="*/ 0 h 248"/>
                  <a:gd name="T12" fmla="*/ 142 w 284"/>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4" h="248">
                    <a:moveTo>
                      <a:pt x="142" y="83"/>
                    </a:moveTo>
                    <a:lnTo>
                      <a:pt x="0" y="0"/>
                    </a:lnTo>
                    <a:lnTo>
                      <a:pt x="0" y="165"/>
                    </a:lnTo>
                    <a:lnTo>
                      <a:pt x="142" y="248"/>
                    </a:lnTo>
                    <a:lnTo>
                      <a:pt x="284" y="165"/>
                    </a:lnTo>
                    <a:lnTo>
                      <a:pt x="284" y="0"/>
                    </a:lnTo>
                    <a:lnTo>
                      <a:pt x="142"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1" name="Freeform 1245"/>
              <p:cNvSpPr/>
              <p:nvPr/>
            </p:nvSpPr>
            <p:spPr bwMode="auto">
              <a:xfrm>
                <a:off x="7374409" y="3498242"/>
                <a:ext cx="294631"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2" name="Freeform 1246"/>
              <p:cNvSpPr/>
              <p:nvPr/>
            </p:nvSpPr>
            <p:spPr bwMode="auto">
              <a:xfrm>
                <a:off x="7669039" y="3498242"/>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3" name="Freeform 1247"/>
              <p:cNvSpPr/>
              <p:nvPr/>
            </p:nvSpPr>
            <p:spPr bwMode="auto">
              <a:xfrm>
                <a:off x="7374409" y="3332253"/>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4" name="Freeform 1248"/>
              <p:cNvSpPr/>
              <p:nvPr/>
            </p:nvSpPr>
            <p:spPr bwMode="auto">
              <a:xfrm>
                <a:off x="7374409" y="3508616"/>
                <a:ext cx="589260" cy="176364"/>
              </a:xfrm>
              <a:custGeom>
                <a:avLst/>
                <a:gdLst>
                  <a:gd name="T0" fmla="*/ 142 w 284"/>
                  <a:gd name="T1" fmla="*/ 78 h 85"/>
                  <a:gd name="T2" fmla="*/ 5 w 284"/>
                  <a:gd name="T3" fmla="*/ 0 h 85"/>
                  <a:gd name="T4" fmla="*/ 0 w 284"/>
                  <a:gd name="T5" fmla="*/ 2 h 85"/>
                  <a:gd name="T6" fmla="*/ 142 w 284"/>
                  <a:gd name="T7" fmla="*/ 85 h 85"/>
                  <a:gd name="T8" fmla="*/ 284 w 284"/>
                  <a:gd name="T9" fmla="*/ 2 h 85"/>
                  <a:gd name="T10" fmla="*/ 279 w 284"/>
                  <a:gd name="T11" fmla="*/ 0 h 85"/>
                  <a:gd name="T12" fmla="*/ 142 w 284"/>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4" h="85">
                    <a:moveTo>
                      <a:pt x="142" y="78"/>
                    </a:moveTo>
                    <a:lnTo>
                      <a:pt x="5" y="0"/>
                    </a:lnTo>
                    <a:lnTo>
                      <a:pt x="0" y="2"/>
                    </a:lnTo>
                    <a:lnTo>
                      <a:pt x="142" y="85"/>
                    </a:lnTo>
                    <a:lnTo>
                      <a:pt x="284" y="2"/>
                    </a:lnTo>
                    <a:lnTo>
                      <a:pt x="279" y="0"/>
                    </a:lnTo>
                    <a:lnTo>
                      <a:pt x="142"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5" name="Freeform 1250"/>
              <p:cNvSpPr/>
              <p:nvPr/>
            </p:nvSpPr>
            <p:spPr bwMode="auto">
              <a:xfrm>
                <a:off x="7756183" y="3718178"/>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6" name="Freeform 1253"/>
              <p:cNvSpPr/>
              <p:nvPr/>
            </p:nvSpPr>
            <p:spPr bwMode="auto">
              <a:xfrm>
                <a:off x="7756183" y="3728550"/>
                <a:ext cx="593410" cy="176364"/>
              </a:xfrm>
              <a:custGeom>
                <a:avLst/>
                <a:gdLst>
                  <a:gd name="T0" fmla="*/ 142 w 286"/>
                  <a:gd name="T1" fmla="*/ 78 h 85"/>
                  <a:gd name="T2" fmla="*/ 8 w 286"/>
                  <a:gd name="T3" fmla="*/ 0 h 85"/>
                  <a:gd name="T4" fmla="*/ 0 w 286"/>
                  <a:gd name="T5" fmla="*/ 2 h 85"/>
                  <a:gd name="T6" fmla="*/ 142 w 286"/>
                  <a:gd name="T7" fmla="*/ 85 h 85"/>
                  <a:gd name="T8" fmla="*/ 286 w 286"/>
                  <a:gd name="T9" fmla="*/ 2 h 85"/>
                  <a:gd name="T10" fmla="*/ 279 w 286"/>
                  <a:gd name="T11" fmla="*/ 0 h 85"/>
                  <a:gd name="T12" fmla="*/ 142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2" y="78"/>
                    </a:moveTo>
                    <a:lnTo>
                      <a:pt x="8" y="0"/>
                    </a:lnTo>
                    <a:lnTo>
                      <a:pt x="0" y="2"/>
                    </a:lnTo>
                    <a:lnTo>
                      <a:pt x="142" y="85"/>
                    </a:lnTo>
                    <a:lnTo>
                      <a:pt x="286" y="2"/>
                    </a:lnTo>
                    <a:lnTo>
                      <a:pt x="279" y="0"/>
                    </a:lnTo>
                    <a:lnTo>
                      <a:pt x="142"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7" name="Freeform 1255"/>
              <p:cNvSpPr/>
              <p:nvPr/>
            </p:nvSpPr>
            <p:spPr bwMode="auto">
              <a:xfrm>
                <a:off x="8137958" y="3940186"/>
                <a:ext cx="298780" cy="508341"/>
              </a:xfrm>
              <a:custGeom>
                <a:avLst/>
                <a:gdLst>
                  <a:gd name="T0" fmla="*/ 144 w 144"/>
                  <a:gd name="T1" fmla="*/ 245 h 245"/>
                  <a:gd name="T2" fmla="*/ 0 w 144"/>
                  <a:gd name="T3" fmla="*/ 162 h 245"/>
                  <a:gd name="T4" fmla="*/ 0 w 144"/>
                  <a:gd name="T5" fmla="*/ 0 h 245"/>
                  <a:gd name="T6" fmla="*/ 144 w 144"/>
                  <a:gd name="T7" fmla="*/ 82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2"/>
                    </a:lnTo>
                    <a:lnTo>
                      <a:pt x="0" y="0"/>
                    </a:lnTo>
                    <a:lnTo>
                      <a:pt x="144" y="82"/>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8" name="Freeform 1256"/>
              <p:cNvSpPr/>
              <p:nvPr/>
            </p:nvSpPr>
            <p:spPr bwMode="auto">
              <a:xfrm>
                <a:off x="8436738" y="3938283"/>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9" name="Freeform 1257"/>
              <p:cNvSpPr/>
              <p:nvPr/>
            </p:nvSpPr>
            <p:spPr bwMode="auto">
              <a:xfrm>
                <a:off x="8137958" y="3767974"/>
                <a:ext cx="593410" cy="342352"/>
              </a:xfrm>
              <a:custGeom>
                <a:avLst/>
                <a:gdLst>
                  <a:gd name="T0" fmla="*/ 144 w 286"/>
                  <a:gd name="T1" fmla="*/ 165 h 165"/>
                  <a:gd name="T2" fmla="*/ 0 w 286"/>
                  <a:gd name="T3" fmla="*/ 83 h 165"/>
                  <a:gd name="T4" fmla="*/ 144 w 286"/>
                  <a:gd name="T5" fmla="*/ 0 h 165"/>
                  <a:gd name="T6" fmla="*/ 286 w 286"/>
                  <a:gd name="T7" fmla="*/ 83 h 165"/>
                  <a:gd name="T8" fmla="*/ 144 w 286"/>
                  <a:gd name="T9" fmla="*/ 165 h 165"/>
                </a:gdLst>
                <a:ahLst/>
                <a:cxnLst>
                  <a:cxn ang="0">
                    <a:pos x="T0" y="T1"/>
                  </a:cxn>
                  <a:cxn ang="0">
                    <a:pos x="T2" y="T3"/>
                  </a:cxn>
                  <a:cxn ang="0">
                    <a:pos x="T4" y="T5"/>
                  </a:cxn>
                  <a:cxn ang="0">
                    <a:pos x="T6" y="T7"/>
                  </a:cxn>
                  <a:cxn ang="0">
                    <a:pos x="T8" y="T9"/>
                  </a:cxn>
                </a:cxnLst>
                <a:rect l="0" t="0" r="r" b="b"/>
                <a:pathLst>
                  <a:path w="286" h="165">
                    <a:moveTo>
                      <a:pt x="144" y="165"/>
                    </a:moveTo>
                    <a:lnTo>
                      <a:pt x="0" y="83"/>
                    </a:lnTo>
                    <a:lnTo>
                      <a:pt x="144" y="0"/>
                    </a:lnTo>
                    <a:lnTo>
                      <a:pt x="286" y="83"/>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0" name="Freeform 1260"/>
              <p:cNvSpPr/>
              <p:nvPr/>
            </p:nvSpPr>
            <p:spPr bwMode="auto">
              <a:xfrm>
                <a:off x="6992634" y="3733737"/>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1" name="Freeform 1261"/>
              <p:cNvSpPr/>
              <p:nvPr/>
            </p:nvSpPr>
            <p:spPr bwMode="auto">
              <a:xfrm>
                <a:off x="7287265" y="3732701"/>
                <a:ext cx="292557" cy="510415"/>
              </a:xfrm>
              <a:custGeom>
                <a:avLst/>
                <a:gdLst>
                  <a:gd name="T0" fmla="*/ 141 w 141"/>
                  <a:gd name="T1" fmla="*/ 166 h 246"/>
                  <a:gd name="T2" fmla="*/ 0 w 141"/>
                  <a:gd name="T3" fmla="*/ 246 h 246"/>
                  <a:gd name="T4" fmla="*/ 0 w 141"/>
                  <a:gd name="T5" fmla="*/ 83 h 246"/>
                  <a:gd name="T6" fmla="*/ 141 w 141"/>
                  <a:gd name="T7" fmla="*/ 0 h 246"/>
                  <a:gd name="T8" fmla="*/ 141 w 141"/>
                  <a:gd name="T9" fmla="*/ 166 h 246"/>
                </a:gdLst>
                <a:ahLst/>
                <a:cxnLst>
                  <a:cxn ang="0">
                    <a:pos x="T0" y="T1"/>
                  </a:cxn>
                  <a:cxn ang="0">
                    <a:pos x="T2" y="T3"/>
                  </a:cxn>
                  <a:cxn ang="0">
                    <a:pos x="T4" y="T5"/>
                  </a:cxn>
                  <a:cxn ang="0">
                    <a:pos x="T6" y="T7"/>
                  </a:cxn>
                  <a:cxn ang="0">
                    <a:pos x="T8" y="T9"/>
                  </a:cxn>
                </a:cxnLst>
                <a:rect l="0" t="0" r="r" b="b"/>
                <a:pathLst>
                  <a:path w="141" h="246">
                    <a:moveTo>
                      <a:pt x="141" y="166"/>
                    </a:moveTo>
                    <a:lnTo>
                      <a:pt x="0" y="246"/>
                    </a:lnTo>
                    <a:lnTo>
                      <a:pt x="0" y="83"/>
                    </a:lnTo>
                    <a:lnTo>
                      <a:pt x="141" y="0"/>
                    </a:lnTo>
                    <a:lnTo>
                      <a:pt x="141"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2" name="Freeform 1262"/>
              <p:cNvSpPr/>
              <p:nvPr/>
            </p:nvSpPr>
            <p:spPr bwMode="auto">
              <a:xfrm>
                <a:off x="6990254" y="3562563"/>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3" name="Freeform 1265"/>
              <p:cNvSpPr/>
              <p:nvPr/>
            </p:nvSpPr>
            <p:spPr bwMode="auto">
              <a:xfrm>
                <a:off x="7374409" y="3955749"/>
                <a:ext cx="294631" cy="508341"/>
              </a:xfrm>
              <a:custGeom>
                <a:avLst/>
                <a:gdLst>
                  <a:gd name="T0" fmla="*/ 142 w 142"/>
                  <a:gd name="T1" fmla="*/ 245 h 245"/>
                  <a:gd name="T2" fmla="*/ 0 w 142"/>
                  <a:gd name="T3" fmla="*/ 162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2"/>
                    </a:lnTo>
                    <a:lnTo>
                      <a:pt x="0" y="0"/>
                    </a:lnTo>
                    <a:lnTo>
                      <a:pt x="142" y="82"/>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4" name="Freeform 1266"/>
              <p:cNvSpPr/>
              <p:nvPr/>
            </p:nvSpPr>
            <p:spPr bwMode="auto">
              <a:xfrm>
                <a:off x="7669039" y="3954711"/>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5" name="Freeform 1267"/>
              <p:cNvSpPr/>
              <p:nvPr/>
            </p:nvSpPr>
            <p:spPr bwMode="auto">
              <a:xfrm>
                <a:off x="7374409" y="3782498"/>
                <a:ext cx="589260" cy="342352"/>
              </a:xfrm>
              <a:custGeom>
                <a:avLst/>
                <a:gdLst>
                  <a:gd name="T0" fmla="*/ 142 w 284"/>
                  <a:gd name="T1" fmla="*/ 165 h 165"/>
                  <a:gd name="T2" fmla="*/ 0 w 284"/>
                  <a:gd name="T3" fmla="*/ 83 h 165"/>
                  <a:gd name="T4" fmla="*/ 142 w 284"/>
                  <a:gd name="T5" fmla="*/ 0 h 165"/>
                  <a:gd name="T6" fmla="*/ 284 w 284"/>
                  <a:gd name="T7" fmla="*/ 83 h 165"/>
                  <a:gd name="T8" fmla="*/ 142 w 284"/>
                  <a:gd name="T9" fmla="*/ 165 h 165"/>
                </a:gdLst>
                <a:ahLst/>
                <a:cxnLst>
                  <a:cxn ang="0">
                    <a:pos x="T0" y="T1"/>
                  </a:cxn>
                  <a:cxn ang="0">
                    <a:pos x="T2" y="T3"/>
                  </a:cxn>
                  <a:cxn ang="0">
                    <a:pos x="T4" y="T5"/>
                  </a:cxn>
                  <a:cxn ang="0">
                    <a:pos x="T6" y="T7"/>
                  </a:cxn>
                  <a:cxn ang="0">
                    <a:pos x="T8" y="T9"/>
                  </a:cxn>
                </a:cxnLst>
                <a:rect l="0" t="0" r="r" b="b"/>
                <a:pathLst>
                  <a:path w="284" h="165">
                    <a:moveTo>
                      <a:pt x="142" y="165"/>
                    </a:moveTo>
                    <a:lnTo>
                      <a:pt x="0" y="83"/>
                    </a:lnTo>
                    <a:lnTo>
                      <a:pt x="142" y="0"/>
                    </a:lnTo>
                    <a:lnTo>
                      <a:pt x="284" y="83"/>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6" name="Freeform 1270"/>
              <p:cNvSpPr/>
              <p:nvPr/>
            </p:nvSpPr>
            <p:spPr bwMode="auto">
              <a:xfrm>
                <a:off x="7756183" y="4168422"/>
                <a:ext cx="294631" cy="514565"/>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7" name="Freeform 1271"/>
              <p:cNvSpPr/>
              <p:nvPr/>
            </p:nvSpPr>
            <p:spPr bwMode="auto">
              <a:xfrm>
                <a:off x="8050814" y="4166517"/>
                <a:ext cx="298780" cy="514565"/>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8" name="Freeform 1272"/>
              <p:cNvSpPr/>
              <p:nvPr/>
            </p:nvSpPr>
            <p:spPr bwMode="auto">
              <a:xfrm>
                <a:off x="7756183" y="4002433"/>
                <a:ext cx="593410" cy="338204"/>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9" name="Freeform 1274"/>
              <p:cNvSpPr/>
              <p:nvPr/>
            </p:nvSpPr>
            <p:spPr bwMode="auto">
              <a:xfrm>
                <a:off x="7756183" y="2813536"/>
                <a:ext cx="593410" cy="514565"/>
              </a:xfrm>
              <a:custGeom>
                <a:avLst/>
                <a:gdLst>
                  <a:gd name="T0" fmla="*/ 142 w 286"/>
                  <a:gd name="T1" fmla="*/ 82 h 248"/>
                  <a:gd name="T2" fmla="*/ 0 w 286"/>
                  <a:gd name="T3" fmla="*/ 0 h 248"/>
                  <a:gd name="T4" fmla="*/ 0 w 286"/>
                  <a:gd name="T5" fmla="*/ 165 h 248"/>
                  <a:gd name="T6" fmla="*/ 142 w 286"/>
                  <a:gd name="T7" fmla="*/ 248 h 248"/>
                  <a:gd name="T8" fmla="*/ 286 w 286"/>
                  <a:gd name="T9" fmla="*/ 165 h 248"/>
                  <a:gd name="T10" fmla="*/ 286 w 286"/>
                  <a:gd name="T11" fmla="*/ 0 h 248"/>
                  <a:gd name="T12" fmla="*/ 142 w 286"/>
                  <a:gd name="T13" fmla="*/ 82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2" y="82"/>
                    </a:moveTo>
                    <a:lnTo>
                      <a:pt x="0" y="0"/>
                    </a:lnTo>
                    <a:lnTo>
                      <a:pt x="0" y="165"/>
                    </a:lnTo>
                    <a:lnTo>
                      <a:pt x="142" y="248"/>
                    </a:lnTo>
                    <a:lnTo>
                      <a:pt x="286" y="165"/>
                    </a:lnTo>
                    <a:lnTo>
                      <a:pt x="286" y="0"/>
                    </a:lnTo>
                    <a:lnTo>
                      <a:pt x="142" y="82"/>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0" name="Freeform 1275"/>
              <p:cNvSpPr/>
              <p:nvPr/>
            </p:nvSpPr>
            <p:spPr bwMode="auto">
              <a:xfrm>
                <a:off x="7756183" y="2813536"/>
                <a:ext cx="294631"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1" name="Freeform 1276"/>
              <p:cNvSpPr/>
              <p:nvPr/>
            </p:nvSpPr>
            <p:spPr bwMode="auto">
              <a:xfrm>
                <a:off x="8050814" y="2813536"/>
                <a:ext cx="298780" cy="514565"/>
              </a:xfrm>
              <a:custGeom>
                <a:avLst/>
                <a:gdLst>
                  <a:gd name="T0" fmla="*/ 144 w 144"/>
                  <a:gd name="T1" fmla="*/ 165 h 248"/>
                  <a:gd name="T2" fmla="*/ 0 w 144"/>
                  <a:gd name="T3" fmla="*/ 248 h 248"/>
                  <a:gd name="T4" fmla="*/ 0 w 144"/>
                  <a:gd name="T5" fmla="*/ 82 h 248"/>
                  <a:gd name="T6" fmla="*/ 144 w 144"/>
                  <a:gd name="T7" fmla="*/ 0 h 248"/>
                  <a:gd name="T8" fmla="*/ 144 w 144"/>
                  <a:gd name="T9" fmla="*/ 165 h 248"/>
                </a:gdLst>
                <a:ahLst/>
                <a:cxnLst>
                  <a:cxn ang="0">
                    <a:pos x="T0" y="T1"/>
                  </a:cxn>
                  <a:cxn ang="0">
                    <a:pos x="T2" y="T3"/>
                  </a:cxn>
                  <a:cxn ang="0">
                    <a:pos x="T4" y="T5"/>
                  </a:cxn>
                  <a:cxn ang="0">
                    <a:pos x="T6" y="T7"/>
                  </a:cxn>
                  <a:cxn ang="0">
                    <a:pos x="T8" y="T9"/>
                  </a:cxn>
                </a:cxnLst>
                <a:rect l="0" t="0" r="r" b="b"/>
                <a:pathLst>
                  <a:path w="144" h="248">
                    <a:moveTo>
                      <a:pt x="144" y="165"/>
                    </a:moveTo>
                    <a:lnTo>
                      <a:pt x="0" y="248"/>
                    </a:lnTo>
                    <a:lnTo>
                      <a:pt x="0" y="82"/>
                    </a:lnTo>
                    <a:lnTo>
                      <a:pt x="144" y="0"/>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2" name="Freeform 1277"/>
              <p:cNvSpPr/>
              <p:nvPr/>
            </p:nvSpPr>
            <p:spPr bwMode="auto">
              <a:xfrm>
                <a:off x="7756183" y="2647547"/>
                <a:ext cx="593410" cy="336127"/>
              </a:xfrm>
              <a:custGeom>
                <a:avLst/>
                <a:gdLst>
                  <a:gd name="T0" fmla="*/ 142 w 286"/>
                  <a:gd name="T1" fmla="*/ 162 h 162"/>
                  <a:gd name="T2" fmla="*/ 0 w 286"/>
                  <a:gd name="T3" fmla="*/ 80 h 162"/>
                  <a:gd name="T4" fmla="*/ 142 w 286"/>
                  <a:gd name="T5" fmla="*/ 0 h 162"/>
                  <a:gd name="T6" fmla="*/ 286 w 286"/>
                  <a:gd name="T7" fmla="*/ 80 h 162"/>
                  <a:gd name="T8" fmla="*/ 142 w 286"/>
                  <a:gd name="T9" fmla="*/ 162 h 162"/>
                </a:gdLst>
                <a:ahLst/>
                <a:cxnLst>
                  <a:cxn ang="0">
                    <a:pos x="T0" y="T1"/>
                  </a:cxn>
                  <a:cxn ang="0">
                    <a:pos x="T2" y="T3"/>
                  </a:cxn>
                  <a:cxn ang="0">
                    <a:pos x="T4" y="T5"/>
                  </a:cxn>
                  <a:cxn ang="0">
                    <a:pos x="T6" y="T7"/>
                  </a:cxn>
                  <a:cxn ang="0">
                    <a:pos x="T8" y="T9"/>
                  </a:cxn>
                </a:cxnLst>
                <a:rect l="0" t="0" r="r" b="b"/>
                <a:pathLst>
                  <a:path w="286" h="162">
                    <a:moveTo>
                      <a:pt x="142" y="162"/>
                    </a:moveTo>
                    <a:lnTo>
                      <a:pt x="0" y="80"/>
                    </a:lnTo>
                    <a:lnTo>
                      <a:pt x="142" y="0"/>
                    </a:lnTo>
                    <a:lnTo>
                      <a:pt x="286" y="8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3" name="Freeform 1284"/>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4" name="Freeform 1285"/>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5" name="Freeform 1286"/>
              <p:cNvSpPr/>
              <p:nvPr/>
            </p:nvSpPr>
            <p:spPr bwMode="auto">
              <a:xfrm>
                <a:off x="8137958" y="3033472"/>
                <a:ext cx="298780" cy="508342"/>
              </a:xfrm>
              <a:custGeom>
                <a:avLst/>
                <a:gdLst>
                  <a:gd name="T0" fmla="*/ 144 w 144"/>
                  <a:gd name="T1" fmla="*/ 245 h 245"/>
                  <a:gd name="T2" fmla="*/ 0 w 144"/>
                  <a:gd name="T3" fmla="*/ 165 h 245"/>
                  <a:gd name="T4" fmla="*/ 0 w 144"/>
                  <a:gd name="T5" fmla="*/ 0 h 245"/>
                  <a:gd name="T6" fmla="*/ 144 w 144"/>
                  <a:gd name="T7" fmla="*/ 83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5"/>
                    </a:lnTo>
                    <a:lnTo>
                      <a:pt x="0" y="0"/>
                    </a:lnTo>
                    <a:lnTo>
                      <a:pt x="144" y="83"/>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6" name="Freeform 1287"/>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7" name="Freeform 1288"/>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8" name="Freeform 1289"/>
              <p:cNvSpPr/>
              <p:nvPr/>
            </p:nvSpPr>
            <p:spPr bwMode="auto">
              <a:xfrm>
                <a:off x="8137958" y="2863638"/>
                <a:ext cx="593410" cy="344427"/>
              </a:xfrm>
              <a:custGeom>
                <a:avLst/>
                <a:gdLst>
                  <a:gd name="T0" fmla="*/ 144 w 286"/>
                  <a:gd name="T1" fmla="*/ 166 h 166"/>
                  <a:gd name="T2" fmla="*/ 0 w 286"/>
                  <a:gd name="T3" fmla="*/ 83 h 166"/>
                  <a:gd name="T4" fmla="*/ 144 w 286"/>
                  <a:gd name="T5" fmla="*/ 0 h 166"/>
                  <a:gd name="T6" fmla="*/ 286 w 286"/>
                  <a:gd name="T7" fmla="*/ 83 h 166"/>
                  <a:gd name="T8" fmla="*/ 144 w 286"/>
                  <a:gd name="T9" fmla="*/ 166 h 166"/>
                </a:gdLst>
                <a:ahLst/>
                <a:cxnLst>
                  <a:cxn ang="0">
                    <a:pos x="T0" y="T1"/>
                  </a:cxn>
                  <a:cxn ang="0">
                    <a:pos x="T2" y="T3"/>
                  </a:cxn>
                  <a:cxn ang="0">
                    <a:pos x="T4" y="T5"/>
                  </a:cxn>
                  <a:cxn ang="0">
                    <a:pos x="T6" y="T7"/>
                  </a:cxn>
                  <a:cxn ang="0">
                    <a:pos x="T8" y="T9"/>
                  </a:cxn>
                </a:cxnLst>
                <a:rect l="0" t="0" r="r" b="b"/>
                <a:pathLst>
                  <a:path w="286" h="166">
                    <a:moveTo>
                      <a:pt x="144" y="166"/>
                    </a:moveTo>
                    <a:lnTo>
                      <a:pt x="0" y="83"/>
                    </a:lnTo>
                    <a:lnTo>
                      <a:pt x="144" y="0"/>
                    </a:lnTo>
                    <a:lnTo>
                      <a:pt x="286" y="83"/>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9" name="Freeform 1292"/>
              <p:cNvSpPr/>
              <p:nvPr/>
            </p:nvSpPr>
            <p:spPr bwMode="auto">
              <a:xfrm>
                <a:off x="8525957" y="3253408"/>
                <a:ext cx="587186" cy="510415"/>
              </a:xfrm>
              <a:custGeom>
                <a:avLst/>
                <a:gdLst>
                  <a:gd name="T0" fmla="*/ 141 w 283"/>
                  <a:gd name="T1" fmla="*/ 80 h 246"/>
                  <a:gd name="T2" fmla="*/ 0 w 283"/>
                  <a:gd name="T3" fmla="*/ 0 h 246"/>
                  <a:gd name="T4" fmla="*/ 0 w 283"/>
                  <a:gd name="T5" fmla="*/ 163 h 246"/>
                  <a:gd name="T6" fmla="*/ 141 w 283"/>
                  <a:gd name="T7" fmla="*/ 246 h 246"/>
                  <a:gd name="T8" fmla="*/ 283 w 283"/>
                  <a:gd name="T9" fmla="*/ 163 h 246"/>
                  <a:gd name="T10" fmla="*/ 283 w 283"/>
                  <a:gd name="T11" fmla="*/ 0 h 246"/>
                  <a:gd name="T12" fmla="*/ 141 w 283"/>
                  <a:gd name="T13" fmla="*/ 80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1" y="80"/>
                    </a:moveTo>
                    <a:lnTo>
                      <a:pt x="0" y="0"/>
                    </a:lnTo>
                    <a:lnTo>
                      <a:pt x="0" y="163"/>
                    </a:lnTo>
                    <a:lnTo>
                      <a:pt x="141" y="246"/>
                    </a:lnTo>
                    <a:lnTo>
                      <a:pt x="283" y="163"/>
                    </a:lnTo>
                    <a:lnTo>
                      <a:pt x="283" y="0"/>
                    </a:lnTo>
                    <a:lnTo>
                      <a:pt x="141" y="8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0" name="Freeform 1293"/>
              <p:cNvSpPr/>
              <p:nvPr/>
            </p:nvSpPr>
            <p:spPr bwMode="auto">
              <a:xfrm>
                <a:off x="8525957" y="3253408"/>
                <a:ext cx="292557" cy="510415"/>
              </a:xfrm>
              <a:custGeom>
                <a:avLst/>
                <a:gdLst>
                  <a:gd name="T0" fmla="*/ 141 w 141"/>
                  <a:gd name="T1" fmla="*/ 246 h 246"/>
                  <a:gd name="T2" fmla="*/ 0 w 141"/>
                  <a:gd name="T3" fmla="*/ 163 h 246"/>
                  <a:gd name="T4" fmla="*/ 0 w 141"/>
                  <a:gd name="T5" fmla="*/ 0 h 246"/>
                  <a:gd name="T6" fmla="*/ 141 w 141"/>
                  <a:gd name="T7" fmla="*/ 80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3"/>
                    </a:lnTo>
                    <a:lnTo>
                      <a:pt x="0" y="0"/>
                    </a:lnTo>
                    <a:lnTo>
                      <a:pt x="141" y="80"/>
                    </a:lnTo>
                    <a:lnTo>
                      <a:pt x="141"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1" name="Freeform 1294"/>
              <p:cNvSpPr/>
              <p:nvPr/>
            </p:nvSpPr>
            <p:spPr bwMode="auto">
              <a:xfrm>
                <a:off x="8818512" y="3255030"/>
                <a:ext cx="294631" cy="510415"/>
              </a:xfrm>
              <a:custGeom>
                <a:avLst/>
                <a:gdLst>
                  <a:gd name="T0" fmla="*/ 142 w 142"/>
                  <a:gd name="T1" fmla="*/ 163 h 246"/>
                  <a:gd name="T2" fmla="*/ 0 w 142"/>
                  <a:gd name="T3" fmla="*/ 246 h 246"/>
                  <a:gd name="T4" fmla="*/ 0 w 142"/>
                  <a:gd name="T5" fmla="*/ 80 h 246"/>
                  <a:gd name="T6" fmla="*/ 142 w 142"/>
                  <a:gd name="T7" fmla="*/ 0 h 246"/>
                  <a:gd name="T8" fmla="*/ 142 w 142"/>
                  <a:gd name="T9" fmla="*/ 163 h 246"/>
                </a:gdLst>
                <a:ahLst/>
                <a:cxnLst>
                  <a:cxn ang="0">
                    <a:pos x="T0" y="T1"/>
                  </a:cxn>
                  <a:cxn ang="0">
                    <a:pos x="T2" y="T3"/>
                  </a:cxn>
                  <a:cxn ang="0">
                    <a:pos x="T4" y="T5"/>
                  </a:cxn>
                  <a:cxn ang="0">
                    <a:pos x="T6" y="T7"/>
                  </a:cxn>
                  <a:cxn ang="0">
                    <a:pos x="T8" y="T9"/>
                  </a:cxn>
                </a:cxnLst>
                <a:rect l="0" t="0" r="r" b="b"/>
                <a:pathLst>
                  <a:path w="142" h="246">
                    <a:moveTo>
                      <a:pt x="142" y="163"/>
                    </a:moveTo>
                    <a:lnTo>
                      <a:pt x="0" y="246"/>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2" name="Freeform 1295"/>
              <p:cNvSpPr/>
              <p:nvPr/>
            </p:nvSpPr>
            <p:spPr bwMode="auto">
              <a:xfrm>
                <a:off x="8528334" y="3088033"/>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3" name="Freeform 1296"/>
              <p:cNvSpPr/>
              <p:nvPr/>
            </p:nvSpPr>
            <p:spPr bwMode="auto">
              <a:xfrm>
                <a:off x="8525954" y="3083270"/>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4" name="Freeform 1299"/>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5" name="Freeform 1300"/>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6" name="Freeform 1301"/>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7" name="Freeform 1302"/>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8" name="Freeform 1303"/>
              <p:cNvSpPr/>
              <p:nvPr/>
            </p:nvSpPr>
            <p:spPr bwMode="auto">
              <a:xfrm>
                <a:off x="7669037" y="3047995"/>
                <a:ext cx="294630"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9" name="Freeform 1304"/>
              <p:cNvSpPr/>
              <p:nvPr/>
            </p:nvSpPr>
            <p:spPr bwMode="auto">
              <a:xfrm>
                <a:off x="7374406" y="2878163"/>
                <a:ext cx="589260" cy="344427"/>
              </a:xfrm>
              <a:custGeom>
                <a:avLst/>
                <a:gdLst>
                  <a:gd name="T0" fmla="*/ 142 w 284"/>
                  <a:gd name="T1" fmla="*/ 166 h 166"/>
                  <a:gd name="T2" fmla="*/ 0 w 284"/>
                  <a:gd name="T3" fmla="*/ 83 h 166"/>
                  <a:gd name="T4" fmla="*/ 142 w 284"/>
                  <a:gd name="T5" fmla="*/ 0 h 166"/>
                  <a:gd name="T6" fmla="*/ 284 w 284"/>
                  <a:gd name="T7" fmla="*/ 83 h 166"/>
                  <a:gd name="T8" fmla="*/ 142 w 284"/>
                  <a:gd name="T9" fmla="*/ 166 h 166"/>
                </a:gdLst>
                <a:ahLst/>
                <a:cxnLst>
                  <a:cxn ang="0">
                    <a:pos x="T0" y="T1"/>
                  </a:cxn>
                  <a:cxn ang="0">
                    <a:pos x="T2" y="T3"/>
                  </a:cxn>
                  <a:cxn ang="0">
                    <a:pos x="T4" y="T5"/>
                  </a:cxn>
                  <a:cxn ang="0">
                    <a:pos x="T6" y="T7"/>
                  </a:cxn>
                  <a:cxn ang="0">
                    <a:pos x="T8" y="T9"/>
                  </a:cxn>
                </a:cxnLst>
                <a:rect l="0" t="0" r="r" b="b"/>
                <a:pathLst>
                  <a:path w="284" h="166">
                    <a:moveTo>
                      <a:pt x="142" y="166"/>
                    </a:moveTo>
                    <a:lnTo>
                      <a:pt x="0" y="83"/>
                    </a:lnTo>
                    <a:lnTo>
                      <a:pt x="142" y="0"/>
                    </a:lnTo>
                    <a:lnTo>
                      <a:pt x="284" y="83"/>
                    </a:lnTo>
                    <a:lnTo>
                      <a:pt x="142"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0" name="Freeform 1307"/>
              <p:cNvSpPr/>
              <p:nvPr/>
            </p:nvSpPr>
            <p:spPr bwMode="auto">
              <a:xfrm>
                <a:off x="7756180" y="3262225"/>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1" name="Freeform 1308"/>
              <p:cNvSpPr/>
              <p:nvPr/>
            </p:nvSpPr>
            <p:spPr bwMode="auto">
              <a:xfrm>
                <a:off x="8050810" y="3268114"/>
                <a:ext cx="298780" cy="510415"/>
              </a:xfrm>
              <a:custGeom>
                <a:avLst/>
                <a:gdLst>
                  <a:gd name="T0" fmla="*/ 144 w 144"/>
                  <a:gd name="T1" fmla="*/ 163 h 246"/>
                  <a:gd name="T2" fmla="*/ 0 w 144"/>
                  <a:gd name="T3" fmla="*/ 246 h 246"/>
                  <a:gd name="T4" fmla="*/ 0 w 144"/>
                  <a:gd name="T5" fmla="*/ 83 h 246"/>
                  <a:gd name="T6" fmla="*/ 144 w 144"/>
                  <a:gd name="T7" fmla="*/ 0 h 246"/>
                  <a:gd name="T8" fmla="*/ 144 w 144"/>
                  <a:gd name="T9" fmla="*/ 163 h 246"/>
                </a:gdLst>
                <a:ahLst/>
                <a:cxnLst>
                  <a:cxn ang="0">
                    <a:pos x="T0" y="T1"/>
                  </a:cxn>
                  <a:cxn ang="0">
                    <a:pos x="T2" y="T3"/>
                  </a:cxn>
                  <a:cxn ang="0">
                    <a:pos x="T4" y="T5"/>
                  </a:cxn>
                  <a:cxn ang="0">
                    <a:pos x="T6" y="T7"/>
                  </a:cxn>
                  <a:cxn ang="0">
                    <a:pos x="T8" y="T9"/>
                  </a:cxn>
                </a:cxnLst>
                <a:rect l="0" t="0" r="r" b="b"/>
                <a:pathLst>
                  <a:path w="144" h="246">
                    <a:moveTo>
                      <a:pt x="144" y="163"/>
                    </a:moveTo>
                    <a:lnTo>
                      <a:pt x="0" y="246"/>
                    </a:lnTo>
                    <a:lnTo>
                      <a:pt x="0" y="83"/>
                    </a:lnTo>
                    <a:lnTo>
                      <a:pt x="144" y="0"/>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2" name="Freeform 1309"/>
              <p:cNvSpPr/>
              <p:nvPr/>
            </p:nvSpPr>
            <p:spPr bwMode="auto">
              <a:xfrm>
                <a:off x="7756180" y="3103552"/>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3" name="Freeform 1312"/>
              <p:cNvSpPr/>
              <p:nvPr/>
            </p:nvSpPr>
            <p:spPr bwMode="auto">
              <a:xfrm>
                <a:off x="8137955" y="3483716"/>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4" name="Freeform 1313"/>
              <p:cNvSpPr/>
              <p:nvPr/>
            </p:nvSpPr>
            <p:spPr bwMode="auto">
              <a:xfrm>
                <a:off x="8436734" y="3485339"/>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5" name="Freeform 1314"/>
              <p:cNvSpPr/>
              <p:nvPr/>
            </p:nvSpPr>
            <p:spPr bwMode="auto">
              <a:xfrm>
                <a:off x="8137955" y="3320109"/>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6" name="Freeform 1317"/>
              <p:cNvSpPr/>
              <p:nvPr/>
            </p:nvSpPr>
            <p:spPr bwMode="auto">
              <a:xfrm>
                <a:off x="6992633" y="3282456"/>
                <a:ext cx="587186" cy="510415"/>
              </a:xfrm>
              <a:custGeom>
                <a:avLst/>
                <a:gdLst>
                  <a:gd name="T0" fmla="*/ 142 w 283"/>
                  <a:gd name="T1" fmla="*/ 83 h 246"/>
                  <a:gd name="T2" fmla="*/ 0 w 283"/>
                  <a:gd name="T3" fmla="*/ 0 h 246"/>
                  <a:gd name="T4" fmla="*/ 0 w 283"/>
                  <a:gd name="T5" fmla="*/ 163 h 246"/>
                  <a:gd name="T6" fmla="*/ 142 w 283"/>
                  <a:gd name="T7" fmla="*/ 246 h 246"/>
                  <a:gd name="T8" fmla="*/ 283 w 283"/>
                  <a:gd name="T9" fmla="*/ 163 h 246"/>
                  <a:gd name="T10" fmla="*/ 283 w 283"/>
                  <a:gd name="T11" fmla="*/ 0 h 246"/>
                  <a:gd name="T12" fmla="*/ 142 w 283"/>
                  <a:gd name="T13" fmla="*/ 83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2" y="83"/>
                    </a:moveTo>
                    <a:lnTo>
                      <a:pt x="0" y="0"/>
                    </a:lnTo>
                    <a:lnTo>
                      <a:pt x="0" y="163"/>
                    </a:lnTo>
                    <a:lnTo>
                      <a:pt x="142" y="246"/>
                    </a:lnTo>
                    <a:lnTo>
                      <a:pt x="283" y="163"/>
                    </a:lnTo>
                    <a:lnTo>
                      <a:pt x="283" y="0"/>
                    </a:lnTo>
                    <a:lnTo>
                      <a:pt x="142"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7" name="Freeform 1318"/>
              <p:cNvSpPr/>
              <p:nvPr/>
            </p:nvSpPr>
            <p:spPr bwMode="auto">
              <a:xfrm>
                <a:off x="6992633" y="3280903"/>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8" name="Freeform 1319"/>
              <p:cNvSpPr/>
              <p:nvPr/>
            </p:nvSpPr>
            <p:spPr bwMode="auto">
              <a:xfrm>
                <a:off x="7287262" y="3282456"/>
                <a:ext cx="292557" cy="510415"/>
              </a:xfrm>
              <a:custGeom>
                <a:avLst/>
                <a:gdLst>
                  <a:gd name="T0" fmla="*/ 141 w 141"/>
                  <a:gd name="T1" fmla="*/ 163 h 246"/>
                  <a:gd name="T2" fmla="*/ 0 w 141"/>
                  <a:gd name="T3" fmla="*/ 246 h 246"/>
                  <a:gd name="T4" fmla="*/ 0 w 141"/>
                  <a:gd name="T5" fmla="*/ 83 h 246"/>
                  <a:gd name="T6" fmla="*/ 141 w 141"/>
                  <a:gd name="T7" fmla="*/ 0 h 246"/>
                  <a:gd name="T8" fmla="*/ 141 w 141"/>
                  <a:gd name="T9" fmla="*/ 163 h 246"/>
                </a:gdLst>
                <a:ahLst/>
                <a:cxnLst>
                  <a:cxn ang="0">
                    <a:pos x="T0" y="T1"/>
                  </a:cxn>
                  <a:cxn ang="0">
                    <a:pos x="T2" y="T3"/>
                  </a:cxn>
                  <a:cxn ang="0">
                    <a:pos x="T4" y="T5"/>
                  </a:cxn>
                  <a:cxn ang="0">
                    <a:pos x="T6" y="T7"/>
                  </a:cxn>
                  <a:cxn ang="0">
                    <a:pos x="T8" y="T9"/>
                  </a:cxn>
                </a:cxnLst>
                <a:rect l="0" t="0" r="r" b="b"/>
                <a:pathLst>
                  <a:path w="141" h="246">
                    <a:moveTo>
                      <a:pt x="141" y="163"/>
                    </a:moveTo>
                    <a:lnTo>
                      <a:pt x="0" y="246"/>
                    </a:lnTo>
                    <a:lnTo>
                      <a:pt x="0" y="83"/>
                    </a:lnTo>
                    <a:lnTo>
                      <a:pt x="141" y="0"/>
                    </a:lnTo>
                    <a:lnTo>
                      <a:pt x="141"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9" name="Freeform 1320"/>
              <p:cNvSpPr/>
              <p:nvPr/>
            </p:nvSpPr>
            <p:spPr bwMode="auto">
              <a:xfrm>
                <a:off x="6990252" y="3117080"/>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0" name="Freeform 1321"/>
              <p:cNvSpPr/>
              <p:nvPr/>
            </p:nvSpPr>
            <p:spPr bwMode="auto">
              <a:xfrm>
                <a:off x="6992632" y="3112317"/>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1" name="Freeform 1325"/>
              <p:cNvSpPr/>
              <p:nvPr/>
            </p:nvSpPr>
            <p:spPr bwMode="auto">
              <a:xfrm>
                <a:off x="7374407" y="3499864"/>
                <a:ext cx="294630"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2" name="Freeform 1326"/>
              <p:cNvSpPr/>
              <p:nvPr/>
            </p:nvSpPr>
            <p:spPr bwMode="auto">
              <a:xfrm>
                <a:off x="7669037" y="3498241"/>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3" name="Freeform 1327"/>
              <p:cNvSpPr/>
              <p:nvPr/>
            </p:nvSpPr>
            <p:spPr bwMode="auto">
              <a:xfrm>
                <a:off x="7374407" y="3334634"/>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4" name="Freeform 1330"/>
              <p:cNvSpPr/>
              <p:nvPr/>
            </p:nvSpPr>
            <p:spPr bwMode="auto">
              <a:xfrm>
                <a:off x="8687793" y="3481222"/>
                <a:ext cx="294630"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5" name="Freeform 1331"/>
              <p:cNvSpPr/>
              <p:nvPr/>
            </p:nvSpPr>
            <p:spPr bwMode="auto">
              <a:xfrm>
                <a:off x="8050812" y="3714061"/>
                <a:ext cx="298780" cy="510416"/>
              </a:xfrm>
              <a:custGeom>
                <a:avLst/>
                <a:gdLst>
                  <a:gd name="T0" fmla="*/ 144 w 144"/>
                  <a:gd name="T1" fmla="*/ 166 h 246"/>
                  <a:gd name="T2" fmla="*/ 0 w 144"/>
                  <a:gd name="T3" fmla="*/ 246 h 246"/>
                  <a:gd name="T4" fmla="*/ 0 w 144"/>
                  <a:gd name="T5" fmla="*/ 83 h 246"/>
                  <a:gd name="T6" fmla="*/ 144 w 144"/>
                  <a:gd name="T7" fmla="*/ 0 h 246"/>
                  <a:gd name="T8" fmla="*/ 144 w 144"/>
                  <a:gd name="T9" fmla="*/ 166 h 246"/>
                </a:gdLst>
                <a:ahLst/>
                <a:cxnLst>
                  <a:cxn ang="0">
                    <a:pos x="T0" y="T1"/>
                  </a:cxn>
                  <a:cxn ang="0">
                    <a:pos x="T2" y="T3"/>
                  </a:cxn>
                  <a:cxn ang="0">
                    <a:pos x="T4" y="T5"/>
                  </a:cxn>
                  <a:cxn ang="0">
                    <a:pos x="T6" y="T7"/>
                  </a:cxn>
                  <a:cxn ang="0">
                    <a:pos x="T8" y="T9"/>
                  </a:cxn>
                </a:cxnLst>
                <a:rect l="0" t="0" r="r" b="b"/>
                <a:pathLst>
                  <a:path w="144" h="246">
                    <a:moveTo>
                      <a:pt x="144" y="166"/>
                    </a:moveTo>
                    <a:lnTo>
                      <a:pt x="0" y="246"/>
                    </a:lnTo>
                    <a:lnTo>
                      <a:pt x="0" y="83"/>
                    </a:lnTo>
                    <a:lnTo>
                      <a:pt x="144" y="0"/>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6" name="Freeform 1332"/>
              <p:cNvSpPr/>
              <p:nvPr/>
            </p:nvSpPr>
            <p:spPr bwMode="auto">
              <a:xfrm>
                <a:off x="7756181" y="3548716"/>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7" name="Freeform 1335"/>
              <p:cNvSpPr/>
              <p:nvPr/>
            </p:nvSpPr>
            <p:spPr bwMode="auto">
              <a:xfrm>
                <a:off x="8619322" y="3141364"/>
                <a:ext cx="400448" cy="230310"/>
              </a:xfrm>
              <a:custGeom>
                <a:avLst/>
                <a:gdLst>
                  <a:gd name="T0" fmla="*/ 96 w 193"/>
                  <a:gd name="T1" fmla="*/ 0 h 111"/>
                  <a:gd name="T2" fmla="*/ 0 w 193"/>
                  <a:gd name="T3" fmla="*/ 54 h 111"/>
                  <a:gd name="T4" fmla="*/ 96 w 193"/>
                  <a:gd name="T5" fmla="*/ 111 h 111"/>
                  <a:gd name="T6" fmla="*/ 193 w 193"/>
                  <a:gd name="T7" fmla="*/ 54 h 111"/>
                  <a:gd name="T8" fmla="*/ 96 w 193"/>
                  <a:gd name="T9" fmla="*/ 0 h 111"/>
                </a:gdLst>
                <a:ahLst/>
                <a:cxnLst>
                  <a:cxn ang="0">
                    <a:pos x="T0" y="T1"/>
                  </a:cxn>
                  <a:cxn ang="0">
                    <a:pos x="T2" y="T3"/>
                  </a:cxn>
                  <a:cxn ang="0">
                    <a:pos x="T4" y="T5"/>
                  </a:cxn>
                  <a:cxn ang="0">
                    <a:pos x="T6" y="T7"/>
                  </a:cxn>
                  <a:cxn ang="0">
                    <a:pos x="T8" y="T9"/>
                  </a:cxn>
                </a:cxnLst>
                <a:rect l="0" t="0" r="r" b="b"/>
                <a:pathLst>
                  <a:path w="193" h="111">
                    <a:moveTo>
                      <a:pt x="96" y="0"/>
                    </a:moveTo>
                    <a:lnTo>
                      <a:pt x="0" y="54"/>
                    </a:lnTo>
                    <a:lnTo>
                      <a:pt x="96" y="111"/>
                    </a:lnTo>
                    <a:lnTo>
                      <a:pt x="193" y="54"/>
                    </a:lnTo>
                    <a:lnTo>
                      <a:pt x="96"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8" name="Freeform 1339"/>
              <p:cNvSpPr/>
              <p:nvPr/>
            </p:nvSpPr>
            <p:spPr bwMode="auto">
              <a:xfrm>
                <a:off x="7756181" y="2360729"/>
                <a:ext cx="294630" cy="508342"/>
              </a:xfrm>
              <a:custGeom>
                <a:avLst/>
                <a:gdLst>
                  <a:gd name="T0" fmla="*/ 142 w 142"/>
                  <a:gd name="T1" fmla="*/ 245 h 245"/>
                  <a:gd name="T2" fmla="*/ 0 w 142"/>
                  <a:gd name="T3" fmla="*/ 165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2"/>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9" name="Freeform 1340"/>
              <p:cNvSpPr/>
              <p:nvPr/>
            </p:nvSpPr>
            <p:spPr bwMode="auto">
              <a:xfrm>
                <a:off x="8050812" y="2363290"/>
                <a:ext cx="298780" cy="508342"/>
              </a:xfrm>
              <a:custGeom>
                <a:avLst/>
                <a:gdLst>
                  <a:gd name="T0" fmla="*/ 144 w 144"/>
                  <a:gd name="T1" fmla="*/ 165 h 245"/>
                  <a:gd name="T2" fmla="*/ 0 w 144"/>
                  <a:gd name="T3" fmla="*/ 245 h 245"/>
                  <a:gd name="T4" fmla="*/ 0 w 144"/>
                  <a:gd name="T5" fmla="*/ 82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2"/>
                    </a:lnTo>
                    <a:lnTo>
                      <a:pt x="144" y="0"/>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0" name="Freeform 1341"/>
              <p:cNvSpPr/>
              <p:nvPr/>
            </p:nvSpPr>
            <p:spPr bwMode="auto">
              <a:xfrm>
                <a:off x="7756181" y="2191075"/>
                <a:ext cx="593410" cy="342352"/>
              </a:xfrm>
              <a:custGeom>
                <a:avLst/>
                <a:gdLst>
                  <a:gd name="T0" fmla="*/ 142 w 286"/>
                  <a:gd name="T1" fmla="*/ 165 h 165"/>
                  <a:gd name="T2" fmla="*/ 0 w 286"/>
                  <a:gd name="T3" fmla="*/ 83 h 165"/>
                  <a:gd name="T4" fmla="*/ 142 w 286"/>
                  <a:gd name="T5" fmla="*/ 0 h 165"/>
                  <a:gd name="T6" fmla="*/ 286 w 286"/>
                  <a:gd name="T7" fmla="*/ 83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3"/>
                    </a:lnTo>
                    <a:lnTo>
                      <a:pt x="142" y="0"/>
                    </a:lnTo>
                    <a:lnTo>
                      <a:pt x="286" y="83"/>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1" name="Freeform 1344"/>
              <p:cNvSpPr/>
              <p:nvPr/>
            </p:nvSpPr>
            <p:spPr bwMode="auto">
              <a:xfrm>
                <a:off x="8137955" y="2580663"/>
                <a:ext cx="298780" cy="508341"/>
              </a:xfrm>
              <a:custGeom>
                <a:avLst/>
                <a:gdLst>
                  <a:gd name="T0" fmla="*/ 144 w 144"/>
                  <a:gd name="T1" fmla="*/ 245 h 245"/>
                  <a:gd name="T2" fmla="*/ 0 w 144"/>
                  <a:gd name="T3" fmla="*/ 163 h 245"/>
                  <a:gd name="T4" fmla="*/ 0 w 144"/>
                  <a:gd name="T5" fmla="*/ 0 h 245"/>
                  <a:gd name="T6" fmla="*/ 144 w 144"/>
                  <a:gd name="T7" fmla="*/ 80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3"/>
                    </a:lnTo>
                    <a:lnTo>
                      <a:pt x="0" y="0"/>
                    </a:lnTo>
                    <a:lnTo>
                      <a:pt x="144" y="80"/>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2" name="Freeform 1345"/>
              <p:cNvSpPr/>
              <p:nvPr/>
            </p:nvSpPr>
            <p:spPr bwMode="auto">
              <a:xfrm>
                <a:off x="8436735" y="2583223"/>
                <a:ext cx="294630" cy="508341"/>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3" name="Freeform 1346"/>
              <p:cNvSpPr/>
              <p:nvPr/>
            </p:nvSpPr>
            <p:spPr bwMode="auto">
              <a:xfrm>
                <a:off x="8140337" y="2413393"/>
                <a:ext cx="593410" cy="338204"/>
              </a:xfrm>
              <a:custGeom>
                <a:avLst/>
                <a:gdLst>
                  <a:gd name="T0" fmla="*/ 144 w 286"/>
                  <a:gd name="T1" fmla="*/ 163 h 163"/>
                  <a:gd name="T2" fmla="*/ 0 w 286"/>
                  <a:gd name="T3" fmla="*/ 83 h 163"/>
                  <a:gd name="T4" fmla="*/ 144 w 286"/>
                  <a:gd name="T5" fmla="*/ 0 h 163"/>
                  <a:gd name="T6" fmla="*/ 286 w 286"/>
                  <a:gd name="T7" fmla="*/ 83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3"/>
                    </a:lnTo>
                    <a:lnTo>
                      <a:pt x="144" y="0"/>
                    </a:lnTo>
                    <a:lnTo>
                      <a:pt x="286" y="83"/>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4" name="Freeform 1349"/>
              <p:cNvSpPr/>
              <p:nvPr/>
            </p:nvSpPr>
            <p:spPr bwMode="auto">
              <a:xfrm>
                <a:off x="8525954" y="2799011"/>
                <a:ext cx="292556" cy="514565"/>
              </a:xfrm>
              <a:custGeom>
                <a:avLst/>
                <a:gdLst>
                  <a:gd name="T0" fmla="*/ 141 w 141"/>
                  <a:gd name="T1" fmla="*/ 248 h 248"/>
                  <a:gd name="T2" fmla="*/ 0 w 141"/>
                  <a:gd name="T3" fmla="*/ 165 h 248"/>
                  <a:gd name="T4" fmla="*/ 0 w 141"/>
                  <a:gd name="T5" fmla="*/ 0 h 248"/>
                  <a:gd name="T6" fmla="*/ 141 w 141"/>
                  <a:gd name="T7" fmla="*/ 82 h 248"/>
                  <a:gd name="T8" fmla="*/ 141 w 141"/>
                  <a:gd name="T9" fmla="*/ 248 h 248"/>
                </a:gdLst>
                <a:ahLst/>
                <a:cxnLst>
                  <a:cxn ang="0">
                    <a:pos x="T0" y="T1"/>
                  </a:cxn>
                  <a:cxn ang="0">
                    <a:pos x="T2" y="T3"/>
                  </a:cxn>
                  <a:cxn ang="0">
                    <a:pos x="T4" y="T5"/>
                  </a:cxn>
                  <a:cxn ang="0">
                    <a:pos x="T6" y="T7"/>
                  </a:cxn>
                  <a:cxn ang="0">
                    <a:pos x="T8" y="T9"/>
                  </a:cxn>
                </a:cxnLst>
                <a:rect l="0" t="0" r="r" b="b"/>
                <a:pathLst>
                  <a:path w="141" h="248">
                    <a:moveTo>
                      <a:pt x="141" y="248"/>
                    </a:moveTo>
                    <a:lnTo>
                      <a:pt x="0" y="165"/>
                    </a:lnTo>
                    <a:lnTo>
                      <a:pt x="0" y="0"/>
                    </a:lnTo>
                    <a:lnTo>
                      <a:pt x="141" y="82"/>
                    </a:lnTo>
                    <a:lnTo>
                      <a:pt x="141"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5" name="Freeform 1350"/>
              <p:cNvSpPr/>
              <p:nvPr/>
            </p:nvSpPr>
            <p:spPr bwMode="auto">
              <a:xfrm>
                <a:off x="8818509" y="279645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6" name="Freeform 1351"/>
              <p:cNvSpPr/>
              <p:nvPr/>
            </p:nvSpPr>
            <p:spPr bwMode="auto">
              <a:xfrm>
                <a:off x="8525952" y="2633021"/>
                <a:ext cx="587186" cy="336127"/>
              </a:xfrm>
              <a:custGeom>
                <a:avLst/>
                <a:gdLst>
                  <a:gd name="T0" fmla="*/ 141 w 283"/>
                  <a:gd name="T1" fmla="*/ 162 h 162"/>
                  <a:gd name="T2" fmla="*/ 0 w 283"/>
                  <a:gd name="T3" fmla="*/ 80 h 162"/>
                  <a:gd name="T4" fmla="*/ 141 w 283"/>
                  <a:gd name="T5" fmla="*/ 0 h 162"/>
                  <a:gd name="T6" fmla="*/ 283 w 283"/>
                  <a:gd name="T7" fmla="*/ 80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0"/>
                    </a:lnTo>
                    <a:lnTo>
                      <a:pt x="141" y="0"/>
                    </a:lnTo>
                    <a:lnTo>
                      <a:pt x="283" y="80"/>
                    </a:lnTo>
                    <a:lnTo>
                      <a:pt x="141"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57" name="Freeform 1354"/>
              <p:cNvSpPr/>
              <p:nvPr/>
            </p:nvSpPr>
            <p:spPr bwMode="auto">
              <a:xfrm>
                <a:off x="7374405" y="2597751"/>
                <a:ext cx="294630" cy="508342"/>
              </a:xfrm>
              <a:custGeom>
                <a:avLst/>
                <a:gdLst>
                  <a:gd name="T0" fmla="*/ 142 w 142"/>
                  <a:gd name="T1" fmla="*/ 245 h 245"/>
                  <a:gd name="T2" fmla="*/ 0 w 142"/>
                  <a:gd name="T3" fmla="*/ 163 h 245"/>
                  <a:gd name="T4" fmla="*/ 0 w 142"/>
                  <a:gd name="T5" fmla="*/ 0 h 245"/>
                  <a:gd name="T6" fmla="*/ 142 w 142"/>
                  <a:gd name="T7" fmla="*/ 80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3"/>
                    </a:lnTo>
                    <a:lnTo>
                      <a:pt x="0" y="0"/>
                    </a:lnTo>
                    <a:lnTo>
                      <a:pt x="142" y="80"/>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8" name="Freeform 1355"/>
              <p:cNvSpPr/>
              <p:nvPr/>
            </p:nvSpPr>
            <p:spPr bwMode="auto">
              <a:xfrm>
                <a:off x="7669035" y="2595189"/>
                <a:ext cx="294630" cy="508342"/>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9" name="Freeform 1356"/>
              <p:cNvSpPr/>
              <p:nvPr/>
            </p:nvSpPr>
            <p:spPr bwMode="auto">
              <a:xfrm>
                <a:off x="7374406" y="2427914"/>
                <a:ext cx="589260" cy="338204"/>
              </a:xfrm>
              <a:custGeom>
                <a:avLst/>
                <a:gdLst>
                  <a:gd name="T0" fmla="*/ 142 w 284"/>
                  <a:gd name="T1" fmla="*/ 163 h 163"/>
                  <a:gd name="T2" fmla="*/ 0 w 284"/>
                  <a:gd name="T3" fmla="*/ 83 h 163"/>
                  <a:gd name="T4" fmla="*/ 142 w 284"/>
                  <a:gd name="T5" fmla="*/ 0 h 163"/>
                  <a:gd name="T6" fmla="*/ 284 w 284"/>
                  <a:gd name="T7" fmla="*/ 83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3"/>
                    </a:lnTo>
                    <a:lnTo>
                      <a:pt x="142" y="0"/>
                    </a:lnTo>
                    <a:lnTo>
                      <a:pt x="284" y="83"/>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0" name="Freeform 1359"/>
              <p:cNvSpPr/>
              <p:nvPr/>
            </p:nvSpPr>
            <p:spPr bwMode="auto">
              <a:xfrm>
                <a:off x="6992626" y="2824881"/>
                <a:ext cx="294630"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1" name="Freeform 1360"/>
              <p:cNvSpPr/>
              <p:nvPr/>
            </p:nvSpPr>
            <p:spPr bwMode="auto">
              <a:xfrm>
                <a:off x="7287257" y="2825495"/>
                <a:ext cx="292556" cy="514564"/>
              </a:xfrm>
              <a:custGeom>
                <a:avLst/>
                <a:gdLst>
                  <a:gd name="T0" fmla="*/ 141 w 141"/>
                  <a:gd name="T1" fmla="*/ 165 h 248"/>
                  <a:gd name="T2" fmla="*/ 0 w 141"/>
                  <a:gd name="T3" fmla="*/ 248 h 248"/>
                  <a:gd name="T4" fmla="*/ 0 w 141"/>
                  <a:gd name="T5" fmla="*/ 82 h 248"/>
                  <a:gd name="T6" fmla="*/ 141 w 141"/>
                  <a:gd name="T7" fmla="*/ 0 h 248"/>
                  <a:gd name="T8" fmla="*/ 141 w 141"/>
                  <a:gd name="T9" fmla="*/ 165 h 248"/>
                </a:gdLst>
                <a:ahLst/>
                <a:cxnLst>
                  <a:cxn ang="0">
                    <a:pos x="T0" y="T1"/>
                  </a:cxn>
                  <a:cxn ang="0">
                    <a:pos x="T2" y="T3"/>
                  </a:cxn>
                  <a:cxn ang="0">
                    <a:pos x="T4" y="T5"/>
                  </a:cxn>
                  <a:cxn ang="0">
                    <a:pos x="T6" y="T7"/>
                  </a:cxn>
                  <a:cxn ang="0">
                    <a:pos x="T8" y="T9"/>
                  </a:cxn>
                </a:cxnLst>
                <a:rect l="0" t="0" r="r" b="b"/>
                <a:pathLst>
                  <a:path w="141" h="248">
                    <a:moveTo>
                      <a:pt x="141" y="165"/>
                    </a:moveTo>
                    <a:lnTo>
                      <a:pt x="0" y="248"/>
                    </a:lnTo>
                    <a:lnTo>
                      <a:pt x="0" y="82"/>
                    </a:lnTo>
                    <a:lnTo>
                      <a:pt x="141" y="0"/>
                    </a:lnTo>
                    <a:lnTo>
                      <a:pt x="141"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2" name="Freeform 1361"/>
              <p:cNvSpPr/>
              <p:nvPr/>
            </p:nvSpPr>
            <p:spPr bwMode="auto">
              <a:xfrm>
                <a:off x="6992630" y="2662067"/>
                <a:ext cx="587186" cy="336127"/>
              </a:xfrm>
              <a:custGeom>
                <a:avLst/>
                <a:gdLst>
                  <a:gd name="T0" fmla="*/ 142 w 283"/>
                  <a:gd name="T1" fmla="*/ 162 h 162"/>
                  <a:gd name="T2" fmla="*/ 0 w 283"/>
                  <a:gd name="T3" fmla="*/ 80 h 162"/>
                  <a:gd name="T4" fmla="*/ 142 w 283"/>
                  <a:gd name="T5" fmla="*/ 0 h 162"/>
                  <a:gd name="T6" fmla="*/ 283 w 283"/>
                  <a:gd name="T7" fmla="*/ 80 h 162"/>
                  <a:gd name="T8" fmla="*/ 142 w 283"/>
                  <a:gd name="T9" fmla="*/ 162 h 162"/>
                </a:gdLst>
                <a:ahLst/>
                <a:cxnLst>
                  <a:cxn ang="0">
                    <a:pos x="T0" y="T1"/>
                  </a:cxn>
                  <a:cxn ang="0">
                    <a:pos x="T2" y="T3"/>
                  </a:cxn>
                  <a:cxn ang="0">
                    <a:pos x="T4" y="T5"/>
                  </a:cxn>
                  <a:cxn ang="0">
                    <a:pos x="T6" y="T7"/>
                  </a:cxn>
                  <a:cxn ang="0">
                    <a:pos x="T8" y="T9"/>
                  </a:cxn>
                </a:cxnLst>
                <a:rect l="0" t="0" r="r" b="b"/>
                <a:pathLst>
                  <a:path w="283" h="162">
                    <a:moveTo>
                      <a:pt x="142" y="162"/>
                    </a:moveTo>
                    <a:lnTo>
                      <a:pt x="0" y="80"/>
                    </a:lnTo>
                    <a:lnTo>
                      <a:pt x="142" y="0"/>
                    </a:lnTo>
                    <a:lnTo>
                      <a:pt x="283" y="8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63" name="Group 1"/>
            <p:cNvGrpSpPr/>
            <p:nvPr userDrawn="1"/>
          </p:nvGrpSpPr>
          <p:grpSpPr>
            <a:xfrm>
              <a:off x="10552667" y="7944257"/>
              <a:ext cx="3874631" cy="1584449"/>
              <a:chOff x="4756593" y="4440521"/>
              <a:chExt cx="2213451" cy="905145"/>
            </a:xfrm>
            <a:grpFill/>
          </p:grpSpPr>
          <p:grpSp>
            <p:nvGrpSpPr>
              <p:cNvPr id="764" name="Group 214"/>
              <p:cNvGrpSpPr/>
              <p:nvPr/>
            </p:nvGrpSpPr>
            <p:grpSpPr>
              <a:xfrm>
                <a:off x="4756593" y="4440521"/>
                <a:ext cx="869367" cy="495891"/>
                <a:chOff x="4728581" y="3825959"/>
                <a:chExt cx="869367" cy="495891"/>
              </a:xfrm>
              <a:grpFill/>
            </p:grpSpPr>
            <p:cxnSp>
              <p:nvCxnSpPr>
                <p:cNvPr id="766" name="Straight Connector 207"/>
                <p:cNvCxnSpPr/>
                <p:nvPr/>
              </p:nvCxnSpPr>
              <p:spPr>
                <a:xfrm flipV="1">
                  <a:off x="4730657" y="3825959"/>
                  <a:ext cx="433645" cy="246908"/>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7" name="Straight Connector 208"/>
                <p:cNvCxnSpPr/>
                <p:nvPr/>
              </p:nvCxnSpPr>
              <p:spPr>
                <a:xfrm>
                  <a:off x="4728581" y="4070792"/>
                  <a:ext cx="433647" cy="248983"/>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8" name="Straight Connector 209"/>
                <p:cNvCxnSpPr/>
                <p:nvPr/>
              </p:nvCxnSpPr>
              <p:spPr>
                <a:xfrm flipV="1">
                  <a:off x="5162228" y="4072867"/>
                  <a:ext cx="435720" cy="248983"/>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9" name="Straight Connector 210"/>
                <p:cNvCxnSpPr/>
                <p:nvPr/>
              </p:nvCxnSpPr>
              <p:spPr>
                <a:xfrm flipH="1" flipV="1">
                  <a:off x="5162228" y="3825959"/>
                  <a:ext cx="435720" cy="246908"/>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grpSp>
          <p:sp>
            <p:nvSpPr>
              <p:cNvPr id="765" name="Freeform 1391"/>
              <p:cNvSpPr/>
              <p:nvPr/>
            </p:nvSpPr>
            <p:spPr bwMode="auto">
              <a:xfrm>
                <a:off x="5378627" y="4729433"/>
                <a:ext cx="1591417" cy="616233"/>
              </a:xfrm>
              <a:custGeom>
                <a:avLst/>
                <a:gdLst>
                  <a:gd name="T0" fmla="*/ 322 w 323"/>
                  <a:gd name="T1" fmla="*/ 0 h 123"/>
                  <a:gd name="T2" fmla="*/ 314 w 323"/>
                  <a:gd name="T3" fmla="*/ 5 h 123"/>
                  <a:gd name="T4" fmla="*/ 300 w 323"/>
                  <a:gd name="T5" fmla="*/ 28 h 123"/>
                  <a:gd name="T6" fmla="*/ 300 w 323"/>
                  <a:gd name="T7" fmla="*/ 38 h 123"/>
                  <a:gd name="T8" fmla="*/ 288 w 323"/>
                  <a:gd name="T9" fmla="*/ 60 h 123"/>
                  <a:gd name="T10" fmla="*/ 246 w 323"/>
                  <a:gd name="T11" fmla="*/ 84 h 123"/>
                  <a:gd name="T12" fmla="*/ 179 w 323"/>
                  <a:gd name="T13" fmla="*/ 122 h 123"/>
                  <a:gd name="T14" fmla="*/ 0 w 323"/>
                  <a:gd name="T15" fmla="*/ 19 h 123"/>
                  <a:gd name="T16" fmla="*/ 0 w 323"/>
                  <a:gd name="T17" fmla="*/ 21 h 123"/>
                  <a:gd name="T18" fmla="*/ 178 w 323"/>
                  <a:gd name="T19" fmla="*/ 123 h 123"/>
                  <a:gd name="T20" fmla="*/ 179 w 323"/>
                  <a:gd name="T21" fmla="*/ 123 h 123"/>
                  <a:gd name="T22" fmla="*/ 247 w 323"/>
                  <a:gd name="T23" fmla="*/ 85 h 123"/>
                  <a:gd name="T24" fmla="*/ 289 w 323"/>
                  <a:gd name="T25" fmla="*/ 61 h 123"/>
                  <a:gd name="T26" fmla="*/ 302 w 323"/>
                  <a:gd name="T27" fmla="*/ 38 h 123"/>
                  <a:gd name="T28" fmla="*/ 302 w 323"/>
                  <a:gd name="T29" fmla="*/ 28 h 123"/>
                  <a:gd name="T30" fmla="*/ 314 w 323"/>
                  <a:gd name="T31" fmla="*/ 7 h 123"/>
                  <a:gd name="T32" fmla="*/ 323 w 323"/>
                  <a:gd name="T33" fmla="*/ 1 h 123"/>
                  <a:gd name="T34" fmla="*/ 322 w 323"/>
                  <a:gd name="T3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23">
                    <a:moveTo>
                      <a:pt x="322" y="0"/>
                    </a:moveTo>
                    <a:cubicBezTo>
                      <a:pt x="314" y="5"/>
                      <a:pt x="314" y="5"/>
                      <a:pt x="314" y="5"/>
                    </a:cubicBezTo>
                    <a:cubicBezTo>
                      <a:pt x="306" y="10"/>
                      <a:pt x="300" y="20"/>
                      <a:pt x="300" y="28"/>
                    </a:cubicBezTo>
                    <a:cubicBezTo>
                      <a:pt x="300" y="38"/>
                      <a:pt x="300" y="38"/>
                      <a:pt x="300" y="38"/>
                    </a:cubicBezTo>
                    <a:cubicBezTo>
                      <a:pt x="300" y="46"/>
                      <a:pt x="295" y="56"/>
                      <a:pt x="288" y="60"/>
                    </a:cubicBezTo>
                    <a:cubicBezTo>
                      <a:pt x="246" y="84"/>
                      <a:pt x="246" y="84"/>
                      <a:pt x="246" y="84"/>
                    </a:cubicBezTo>
                    <a:cubicBezTo>
                      <a:pt x="179" y="122"/>
                      <a:pt x="179" y="122"/>
                      <a:pt x="179" y="122"/>
                    </a:cubicBezTo>
                    <a:cubicBezTo>
                      <a:pt x="0" y="19"/>
                      <a:pt x="0" y="19"/>
                      <a:pt x="0" y="19"/>
                    </a:cubicBezTo>
                    <a:cubicBezTo>
                      <a:pt x="0" y="21"/>
                      <a:pt x="0" y="21"/>
                      <a:pt x="0" y="21"/>
                    </a:cubicBezTo>
                    <a:cubicBezTo>
                      <a:pt x="178" y="123"/>
                      <a:pt x="178" y="123"/>
                      <a:pt x="178" y="123"/>
                    </a:cubicBezTo>
                    <a:cubicBezTo>
                      <a:pt x="179" y="123"/>
                      <a:pt x="179" y="123"/>
                      <a:pt x="179" y="123"/>
                    </a:cubicBezTo>
                    <a:cubicBezTo>
                      <a:pt x="247" y="85"/>
                      <a:pt x="247" y="85"/>
                      <a:pt x="247" y="85"/>
                    </a:cubicBezTo>
                    <a:cubicBezTo>
                      <a:pt x="289" y="61"/>
                      <a:pt x="289" y="61"/>
                      <a:pt x="289" y="61"/>
                    </a:cubicBezTo>
                    <a:cubicBezTo>
                      <a:pt x="296" y="57"/>
                      <a:pt x="302" y="47"/>
                      <a:pt x="302" y="38"/>
                    </a:cubicBezTo>
                    <a:cubicBezTo>
                      <a:pt x="302" y="28"/>
                      <a:pt x="302" y="28"/>
                      <a:pt x="302" y="28"/>
                    </a:cubicBezTo>
                    <a:cubicBezTo>
                      <a:pt x="302" y="20"/>
                      <a:pt x="307" y="10"/>
                      <a:pt x="314" y="7"/>
                    </a:cubicBezTo>
                    <a:cubicBezTo>
                      <a:pt x="323" y="1"/>
                      <a:pt x="323" y="1"/>
                      <a:pt x="323" y="1"/>
                    </a:cubicBezTo>
                    <a:cubicBezTo>
                      <a:pt x="322" y="0"/>
                      <a:pt x="322" y="0"/>
                      <a:pt x="322" y="0"/>
                    </a:cubicBezTo>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grpSp>
        <p:grpSp>
          <p:nvGrpSpPr>
            <p:cNvPr id="770" name="Group 21"/>
            <p:cNvGrpSpPr/>
            <p:nvPr userDrawn="1"/>
          </p:nvGrpSpPr>
          <p:grpSpPr>
            <a:xfrm>
              <a:off x="12383478" y="4767656"/>
              <a:ext cx="1038762" cy="1191305"/>
              <a:chOff x="6175135" y="2259544"/>
              <a:chExt cx="593410" cy="680561"/>
            </a:xfrm>
            <a:grpFill/>
          </p:grpSpPr>
          <p:sp>
            <p:nvSpPr>
              <p:cNvPr id="771" name="Freeform 1195"/>
              <p:cNvSpPr/>
              <p:nvPr userDrawn="1"/>
            </p:nvSpPr>
            <p:spPr bwMode="auto">
              <a:xfrm>
                <a:off x="6175135" y="2425536"/>
                <a:ext cx="294630" cy="514566"/>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72" name="Freeform 1196"/>
              <p:cNvSpPr/>
              <p:nvPr/>
            </p:nvSpPr>
            <p:spPr bwMode="auto">
              <a:xfrm>
                <a:off x="6469765" y="2425538"/>
                <a:ext cx="298780" cy="514567"/>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bg1">
                        <a:lumMod val="95000"/>
                        <a:alpha val="3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3" name="Freeform 1197"/>
              <p:cNvSpPr/>
              <p:nvPr userDrawn="1"/>
            </p:nvSpPr>
            <p:spPr bwMode="auto">
              <a:xfrm>
                <a:off x="6175135" y="2259544"/>
                <a:ext cx="593410" cy="338203"/>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74" name="Group 28"/>
            <p:cNvGrpSpPr/>
            <p:nvPr userDrawn="1"/>
          </p:nvGrpSpPr>
          <p:grpSpPr>
            <a:xfrm>
              <a:off x="12377909" y="3866905"/>
              <a:ext cx="1038761" cy="1191308"/>
              <a:chOff x="6175135" y="1744979"/>
              <a:chExt cx="593410" cy="680557"/>
            </a:xfrm>
            <a:grpFill/>
          </p:grpSpPr>
          <p:sp>
            <p:nvSpPr>
              <p:cNvPr id="775" name="Freeform 1201"/>
              <p:cNvSpPr/>
              <p:nvPr userDrawn="1"/>
            </p:nvSpPr>
            <p:spPr bwMode="auto">
              <a:xfrm>
                <a:off x="6175135" y="1917195"/>
                <a:ext cx="294630" cy="508341"/>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6" name="Freeform 1202"/>
              <p:cNvSpPr/>
              <p:nvPr userDrawn="1"/>
            </p:nvSpPr>
            <p:spPr bwMode="auto">
              <a:xfrm>
                <a:off x="6469765" y="1912161"/>
                <a:ext cx="298780" cy="508342"/>
              </a:xfrm>
              <a:custGeom>
                <a:avLst/>
                <a:gdLst>
                  <a:gd name="T0" fmla="*/ 144 w 144"/>
                  <a:gd name="T1" fmla="*/ 165 h 245"/>
                  <a:gd name="T2" fmla="*/ 0 w 144"/>
                  <a:gd name="T3" fmla="*/ 245 h 245"/>
                  <a:gd name="T4" fmla="*/ 0 w 144"/>
                  <a:gd name="T5" fmla="*/ 83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3"/>
                    </a:lnTo>
                    <a:lnTo>
                      <a:pt x="144" y="0"/>
                    </a:lnTo>
                    <a:lnTo>
                      <a:pt x="144" y="165"/>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7" name="Freeform 1203"/>
              <p:cNvSpPr/>
              <p:nvPr userDrawn="1"/>
            </p:nvSpPr>
            <p:spPr bwMode="auto">
              <a:xfrm>
                <a:off x="6175135" y="1744979"/>
                <a:ext cx="593410" cy="344427"/>
              </a:xfrm>
              <a:custGeom>
                <a:avLst/>
                <a:gdLst>
                  <a:gd name="T0" fmla="*/ 142 w 286"/>
                  <a:gd name="T1" fmla="*/ 166 h 166"/>
                  <a:gd name="T2" fmla="*/ 0 w 286"/>
                  <a:gd name="T3" fmla="*/ 83 h 166"/>
                  <a:gd name="T4" fmla="*/ 142 w 286"/>
                  <a:gd name="T5" fmla="*/ 0 h 166"/>
                  <a:gd name="T6" fmla="*/ 286 w 286"/>
                  <a:gd name="T7" fmla="*/ 83 h 166"/>
                  <a:gd name="T8" fmla="*/ 142 w 286"/>
                  <a:gd name="T9" fmla="*/ 166 h 166"/>
                </a:gdLst>
                <a:ahLst/>
                <a:cxnLst>
                  <a:cxn ang="0">
                    <a:pos x="T0" y="T1"/>
                  </a:cxn>
                  <a:cxn ang="0">
                    <a:pos x="T2" y="T3"/>
                  </a:cxn>
                  <a:cxn ang="0">
                    <a:pos x="T4" y="T5"/>
                  </a:cxn>
                  <a:cxn ang="0">
                    <a:pos x="T6" y="T7"/>
                  </a:cxn>
                  <a:cxn ang="0">
                    <a:pos x="T8" y="T9"/>
                  </a:cxn>
                </a:cxnLst>
                <a:rect l="0" t="0" r="r" b="b"/>
                <a:pathLst>
                  <a:path w="286" h="166">
                    <a:moveTo>
                      <a:pt x="142" y="166"/>
                    </a:moveTo>
                    <a:lnTo>
                      <a:pt x="0" y="83"/>
                    </a:lnTo>
                    <a:lnTo>
                      <a:pt x="142" y="0"/>
                    </a:lnTo>
                    <a:lnTo>
                      <a:pt x="286" y="83"/>
                    </a:lnTo>
                    <a:lnTo>
                      <a:pt x="142" y="166"/>
                    </a:lnTo>
                    <a:close/>
                  </a:path>
                </a:pathLst>
              </a:custGeom>
              <a:grpFill/>
              <a:ln>
                <a:gradFill>
                  <a:gsLst>
                    <a:gs pos="0">
                      <a:schemeClr val="bg1">
                        <a:lumMod val="95000"/>
                        <a:alpha val="20000"/>
                      </a:schemeClr>
                    </a:gs>
                    <a:gs pos="100000">
                      <a:schemeClr val="bg1">
                        <a:lumMod val="95000"/>
                        <a:alpha val="3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78" name="Group 43"/>
            <p:cNvGrpSpPr/>
            <p:nvPr userDrawn="1"/>
          </p:nvGrpSpPr>
          <p:grpSpPr>
            <a:xfrm>
              <a:off x="10750615" y="7066730"/>
              <a:ext cx="1035131" cy="1191305"/>
              <a:chOff x="5295395" y="3572931"/>
              <a:chExt cx="591335" cy="680554"/>
            </a:xfrm>
            <a:grpFill/>
          </p:grpSpPr>
          <p:sp>
            <p:nvSpPr>
              <p:cNvPr id="779" name="Freeform 1217"/>
              <p:cNvSpPr/>
              <p:nvPr/>
            </p:nvSpPr>
            <p:spPr bwMode="auto">
              <a:xfrm>
                <a:off x="5295395" y="3738918"/>
                <a:ext cx="296705" cy="514565"/>
              </a:xfrm>
              <a:custGeom>
                <a:avLst/>
                <a:gdLst>
                  <a:gd name="T0" fmla="*/ 143 w 143"/>
                  <a:gd name="T1" fmla="*/ 248 h 248"/>
                  <a:gd name="T2" fmla="*/ 0 w 143"/>
                  <a:gd name="T3" fmla="*/ 165 h 248"/>
                  <a:gd name="T4" fmla="*/ 0 w 143"/>
                  <a:gd name="T5" fmla="*/ 0 h 248"/>
                  <a:gd name="T6" fmla="*/ 143 w 143"/>
                  <a:gd name="T7" fmla="*/ 82 h 248"/>
                  <a:gd name="T8" fmla="*/ 143 w 143"/>
                  <a:gd name="T9" fmla="*/ 248 h 248"/>
                </a:gdLst>
                <a:ahLst/>
                <a:cxnLst>
                  <a:cxn ang="0">
                    <a:pos x="T0" y="T1"/>
                  </a:cxn>
                  <a:cxn ang="0">
                    <a:pos x="T2" y="T3"/>
                  </a:cxn>
                  <a:cxn ang="0">
                    <a:pos x="T4" y="T5"/>
                  </a:cxn>
                  <a:cxn ang="0">
                    <a:pos x="T6" y="T7"/>
                  </a:cxn>
                  <a:cxn ang="0">
                    <a:pos x="T8" y="T9"/>
                  </a:cxn>
                </a:cxnLst>
                <a:rect l="0" t="0" r="r" b="b"/>
                <a:pathLst>
                  <a:path w="143" h="248">
                    <a:moveTo>
                      <a:pt x="143" y="248"/>
                    </a:moveTo>
                    <a:lnTo>
                      <a:pt x="0" y="165"/>
                    </a:lnTo>
                    <a:lnTo>
                      <a:pt x="0" y="0"/>
                    </a:lnTo>
                    <a:lnTo>
                      <a:pt x="143" y="82"/>
                    </a:lnTo>
                    <a:lnTo>
                      <a:pt x="143"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80" name="Freeform 1218"/>
              <p:cNvSpPr/>
              <p:nvPr/>
            </p:nvSpPr>
            <p:spPr bwMode="auto">
              <a:xfrm>
                <a:off x="5592099" y="373892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81" name="Freeform 1219"/>
              <p:cNvSpPr/>
              <p:nvPr/>
            </p:nvSpPr>
            <p:spPr bwMode="auto">
              <a:xfrm>
                <a:off x="5295395" y="3572931"/>
                <a:ext cx="591335" cy="336127"/>
              </a:xfrm>
              <a:custGeom>
                <a:avLst/>
                <a:gdLst>
                  <a:gd name="T0" fmla="*/ 143 w 285"/>
                  <a:gd name="T1" fmla="*/ 162 h 162"/>
                  <a:gd name="T2" fmla="*/ 0 w 285"/>
                  <a:gd name="T3" fmla="*/ 80 h 162"/>
                  <a:gd name="T4" fmla="*/ 143 w 285"/>
                  <a:gd name="T5" fmla="*/ 0 h 162"/>
                  <a:gd name="T6" fmla="*/ 285 w 285"/>
                  <a:gd name="T7" fmla="*/ 80 h 162"/>
                  <a:gd name="T8" fmla="*/ 143 w 285"/>
                  <a:gd name="T9" fmla="*/ 162 h 162"/>
                </a:gdLst>
                <a:ahLst/>
                <a:cxnLst>
                  <a:cxn ang="0">
                    <a:pos x="T0" y="T1"/>
                  </a:cxn>
                  <a:cxn ang="0">
                    <a:pos x="T2" y="T3"/>
                  </a:cxn>
                  <a:cxn ang="0">
                    <a:pos x="T4" y="T5"/>
                  </a:cxn>
                  <a:cxn ang="0">
                    <a:pos x="T6" y="T7"/>
                  </a:cxn>
                  <a:cxn ang="0">
                    <a:pos x="T8" y="T9"/>
                  </a:cxn>
                </a:cxnLst>
                <a:rect l="0" t="0" r="r" b="b"/>
                <a:pathLst>
                  <a:path w="285" h="162">
                    <a:moveTo>
                      <a:pt x="143" y="162"/>
                    </a:moveTo>
                    <a:lnTo>
                      <a:pt x="0" y="80"/>
                    </a:lnTo>
                    <a:lnTo>
                      <a:pt x="143" y="0"/>
                    </a:lnTo>
                    <a:lnTo>
                      <a:pt x="285" y="80"/>
                    </a:lnTo>
                    <a:lnTo>
                      <a:pt x="143"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封面标题">
    <p:bg>
      <p:bgRef idx="1001">
        <a:schemeClr val="bg1"/>
      </p:bgRef>
    </p:bg>
    <p:spTree>
      <p:nvGrpSpPr>
        <p:cNvPr id="1" name=""/>
        <p:cNvGrpSpPr/>
        <p:nvPr/>
      </p:nvGrpSpPr>
      <p:grpSpPr>
        <a:xfrm>
          <a:off x="0" y="0"/>
          <a:ext cx="0" cy="0"/>
          <a:chOff x="0" y="0"/>
          <a:chExt cx="0" cy="0"/>
        </a:xfrm>
      </p:grpSpPr>
      <p:pic>
        <p:nvPicPr>
          <p:cNvPr id="12" name="Picture 3" descr="C:\Users\lsl\Desktop\新建文件夹\元素\背景\bg3.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55350"/>
          <a:stretch>
            <a:fillRect/>
          </a:stretch>
        </p:blipFill>
        <p:spPr bwMode="auto">
          <a:xfrm>
            <a:off x="-70086" y="-6350"/>
            <a:ext cx="1226208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对象 10"/>
          <p:cNvGraphicFramePr/>
          <p:nvPr userDrawn="1"/>
        </p:nvGraphicFramePr>
        <p:xfrm>
          <a:off x="-511810" y="-6350"/>
          <a:ext cx="3600450" cy="6870700"/>
        </p:xfrm>
        <a:graphic>
          <a:graphicData uri="http://schemas.openxmlformats.org/presentationml/2006/ole">
            <mc:AlternateContent xmlns:mc="http://schemas.openxmlformats.org/markup-compatibility/2006">
              <mc:Choice xmlns:v="urn:schemas-microsoft-com:vml" Requires="v">
                <p:oleObj spid="_x0000_s4528" name="" r:id="rId3" imgW="4495800" imgH="8586470" progId="Paint.Picture">
                  <p:embed/>
                </p:oleObj>
              </mc:Choice>
              <mc:Fallback>
                <p:oleObj name="" r:id="rId3" imgW="4495800" imgH="8586470" progId="Paint.Picture">
                  <p:embed/>
                  <p:pic>
                    <p:nvPicPr>
                      <p:cNvPr id="0" name="对象 10"/>
                      <p:cNvPicPr/>
                      <p:nvPr/>
                    </p:nvPicPr>
                    <p:blipFill>
                      <a:blip r:embed="rId4"/>
                      <a:stretch>
                        <a:fillRect/>
                      </a:stretch>
                    </p:blipFill>
                    <p:spPr>
                      <a:xfrm>
                        <a:off x="-511810" y="-6350"/>
                        <a:ext cx="3600450" cy="6870700"/>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hf hdr="0" ftr="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Orange Divider">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7" name="Text Placeholder 19"/>
          <p:cNvSpPr>
            <a:spLocks noGrp="1"/>
          </p:cNvSpPr>
          <p:nvPr>
            <p:ph type="body" sz="quarter" idx="11" hasCustomPrompt="1"/>
          </p:nvPr>
        </p:nvSpPr>
        <p:spPr>
          <a:xfrm>
            <a:off x="964381" y="2068642"/>
            <a:ext cx="10287632" cy="852703"/>
          </a:xfrm>
          <a:prstGeom prst="rect">
            <a:avLst/>
          </a:prstGeom>
        </p:spPr>
        <p:txBody>
          <a:bodyPr lIns="0" tIns="0" rIns="0" bIns="0"/>
          <a:lstStyle>
            <a:lvl1pPr marL="0" indent="0" algn="l">
              <a:buNone/>
              <a:defRPr sz="1865" b="0" i="0" cap="none" spc="120" baseline="0">
                <a:solidFill>
                  <a:srgbClr val="FFFFFF"/>
                </a:solidFill>
                <a:latin typeface="Verdana" panose="020B0604030504040204"/>
                <a:cs typeface="Verdana" panose="020B0604030504040204"/>
              </a:defRPr>
            </a:lvl1pPr>
          </a:lstStyle>
          <a:p>
            <a:pPr lvl="0"/>
            <a:r>
              <a:rPr lang="en-GB" noProof="0" smtClean="0"/>
              <a:t>Click to Add Subtitle</a:t>
            </a:r>
            <a:endParaRPr lang="en-GB" noProof="0" smtClean="0"/>
          </a:p>
        </p:txBody>
      </p:sp>
      <p:sp>
        <p:nvSpPr>
          <p:cNvPr id="8" name="Title 2"/>
          <p:cNvSpPr>
            <a:spLocks noGrp="1"/>
          </p:cNvSpPr>
          <p:nvPr>
            <p:ph type="title" hasCustomPrompt="1"/>
          </p:nvPr>
        </p:nvSpPr>
        <p:spPr>
          <a:xfrm>
            <a:off x="964394" y="939776"/>
            <a:ext cx="10287636" cy="891165"/>
          </a:xfrm>
          <a:prstGeom prst="rect">
            <a:avLst/>
          </a:prstGeom>
        </p:spPr>
        <p:txBody>
          <a:bodyPr lIns="0" tIns="0" rIns="0" bIns="0" anchor="ctr" anchorCtr="0"/>
          <a:lstStyle>
            <a:lvl1pPr algn="l">
              <a:lnSpc>
                <a:spcPts val="4000"/>
              </a:lnSpc>
              <a:defRPr sz="3330" b="0" i="0" cap="none" spc="67" baseline="0">
                <a:solidFill>
                  <a:srgbClr val="FFFFFF"/>
                </a:solidFill>
                <a:latin typeface="Verdana" panose="020B0604030504040204"/>
                <a:cs typeface="Verdana" panose="020B0604030504040204"/>
              </a:defRPr>
            </a:lvl1pPr>
          </a:lstStyle>
          <a:p>
            <a:r>
              <a:rPr lang="en-GB" noProof="0" smtClean="0"/>
              <a:t>Divider Slide</a:t>
            </a:r>
            <a:br>
              <a:rPr lang="en-GB" noProof="0" smtClean="0"/>
            </a:br>
            <a:r>
              <a:rPr lang="en-GB" noProof="0" smtClean="0"/>
              <a:t>Second Line Title</a:t>
            </a:r>
            <a:endParaRPr lang="en-GB" noProof="0"/>
          </a:p>
        </p:txBody>
      </p:sp>
      <p:sp>
        <p:nvSpPr>
          <p:cNvPr id="2" name="Slide Number Placeholder 1"/>
          <p:cNvSpPr>
            <a:spLocks noGrp="1"/>
          </p:cNvSpPr>
          <p:nvPr>
            <p:ph type="sldNum" sz="quarter" idx="12"/>
          </p:nvPr>
        </p:nvSpPr>
        <p:spPr/>
        <p:txBody>
          <a:bodyPr/>
          <a:lstStyle/>
          <a:p>
            <a:pPr fontAlgn="base">
              <a:spcAft>
                <a:spcPct val="0"/>
              </a:spcAft>
              <a:defRPr/>
            </a:pPr>
            <a:fld id="{4472AB7F-E8D0-4874-A9B8-335B68DC5F05}" type="slidenum">
              <a:rPr lang="en-GB" noProof="0" smtClean="0"/>
            </a:fld>
            <a:endParaRPr lang="en-GB" noProof="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rporate Visual">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771482" y="2863617"/>
            <a:ext cx="8631948" cy="727163"/>
          </a:xfrm>
          <a:prstGeom prst="rect">
            <a:avLst/>
          </a:prstGeom>
        </p:spPr>
        <p:txBody>
          <a:bodyPr lIns="0" tIns="0" rIns="0" bIns="0" anchor="t" anchorCtr="0"/>
          <a:lstStyle>
            <a:lvl1pPr algn="l">
              <a:lnSpc>
                <a:spcPct val="100000"/>
              </a:lnSpc>
              <a:defRPr sz="2400" b="0" i="0" cap="none" spc="120" baseline="0">
                <a:solidFill>
                  <a:srgbClr val="FFFFFF"/>
                </a:solidFill>
                <a:latin typeface="Verdana" panose="020B0604030504040204"/>
                <a:cs typeface="Verdana" panose="020B0604030504040204"/>
              </a:defRPr>
            </a:lvl1pPr>
          </a:lstStyle>
          <a:p>
            <a:r>
              <a:rPr lang="en-GB" noProof="0"/>
              <a:t>Title of Presentation</a:t>
            </a:r>
            <a:br>
              <a:rPr lang="en-GB" noProof="0"/>
            </a:br>
            <a:r>
              <a:rPr lang="en-GB" noProof="0"/>
              <a:t>Second Line Title</a:t>
            </a:r>
            <a:endParaRPr lang="en-GB" noProof="0"/>
          </a:p>
        </p:txBody>
      </p:sp>
      <p:sp>
        <p:nvSpPr>
          <p:cNvPr id="10" name="Text Placeholder 19"/>
          <p:cNvSpPr>
            <a:spLocks noGrp="1"/>
          </p:cNvSpPr>
          <p:nvPr>
            <p:ph type="body" sz="quarter" idx="11" hasCustomPrompt="1"/>
          </p:nvPr>
        </p:nvSpPr>
        <p:spPr>
          <a:xfrm>
            <a:off x="771492" y="3719459"/>
            <a:ext cx="8631939" cy="562237"/>
          </a:xfrm>
          <a:prstGeom prst="rect">
            <a:avLst/>
          </a:prstGeom>
        </p:spPr>
        <p:txBody>
          <a:bodyPr lIns="0" tIns="0" rIns="0" bIns="0"/>
          <a:lstStyle>
            <a:lvl1pPr marL="0" indent="0" algn="l">
              <a:buNone/>
              <a:defRPr sz="1600" b="0" i="0" cap="none" spc="120" baseline="0">
                <a:solidFill>
                  <a:srgbClr val="FFFFFF"/>
                </a:solidFill>
                <a:latin typeface="Verdana" panose="020B0604030504040204"/>
                <a:cs typeface="Verdana" panose="020B0604030504040204"/>
              </a:defRPr>
            </a:lvl1pPr>
          </a:lstStyle>
          <a:p>
            <a:pPr lvl="0"/>
            <a:r>
              <a:rPr lang="en-GB" noProof="0"/>
              <a:t>Click to Add Subtitle</a:t>
            </a:r>
            <a:endParaRPr lang="en-GB" noProof="0"/>
          </a:p>
        </p:txBody>
      </p:sp>
      <p:cxnSp>
        <p:nvCxnSpPr>
          <p:cNvPr id="11" name="Straight Connector 10"/>
          <p:cNvCxnSpPr/>
          <p:nvPr userDrawn="1"/>
        </p:nvCxnSpPr>
        <p:spPr>
          <a:xfrm>
            <a:off x="766690" y="4401984"/>
            <a:ext cx="8625655" cy="344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9"/>
          <p:cNvSpPr>
            <a:spLocks noGrp="1"/>
          </p:cNvSpPr>
          <p:nvPr>
            <p:ph type="body" sz="quarter" idx="12" hasCustomPrompt="1"/>
          </p:nvPr>
        </p:nvSpPr>
        <p:spPr>
          <a:xfrm>
            <a:off x="786223" y="4544427"/>
            <a:ext cx="8617208" cy="521519"/>
          </a:xfrm>
          <a:prstGeom prst="rect">
            <a:avLst/>
          </a:prstGeom>
        </p:spPr>
        <p:txBody>
          <a:bodyPr lIns="0" tIns="0" rIns="0" bIns="0" anchor="b" anchorCtr="0"/>
          <a:lstStyle>
            <a:lvl1pPr marL="0" indent="0" algn="l">
              <a:lnSpc>
                <a:spcPct val="120000"/>
              </a:lnSpc>
              <a:buNone/>
              <a:defRPr sz="1200" b="0" cap="none" spc="0" baseline="0">
                <a:solidFill>
                  <a:srgbClr val="FFFFFF"/>
                </a:solidFill>
                <a:latin typeface="Verdana" panose="020B0604030504040204"/>
                <a:cs typeface="Verdana" panose="020B0604030504040204"/>
              </a:defRPr>
            </a:lvl1pPr>
          </a:lstStyle>
          <a:p>
            <a:pPr lvl="0"/>
            <a:r>
              <a:rPr lang="en-GB" noProof="0"/>
              <a:t>Click to Add Presenter Name, Title, Company</a:t>
            </a:r>
            <a:endParaRPr lang="en-GB" noProof="0"/>
          </a:p>
        </p:txBody>
      </p:sp>
      <p:sp>
        <p:nvSpPr>
          <p:cNvPr id="15" name="Text Placeholder 19"/>
          <p:cNvSpPr>
            <a:spLocks noGrp="1"/>
          </p:cNvSpPr>
          <p:nvPr>
            <p:ph type="body" sz="quarter" idx="14" hasCustomPrompt="1"/>
          </p:nvPr>
        </p:nvSpPr>
        <p:spPr>
          <a:xfrm>
            <a:off x="786198" y="5111679"/>
            <a:ext cx="8617233" cy="205052"/>
          </a:xfrm>
          <a:prstGeom prst="rect">
            <a:avLst/>
          </a:prstGeom>
        </p:spPr>
        <p:txBody>
          <a:bodyPr lIns="0" tIns="0" rIns="0" bIns="0"/>
          <a:lstStyle>
            <a:lvl1pPr marL="0" indent="0" algn="l">
              <a:buNone/>
              <a:defRPr sz="1200" b="0" cap="none" spc="0" baseline="0">
                <a:solidFill>
                  <a:srgbClr val="FFFFFF"/>
                </a:solidFill>
                <a:latin typeface="Verdana" panose="020B0604030504040204"/>
                <a:cs typeface="Verdana" panose="020B0604030504040204"/>
              </a:defRPr>
            </a:lvl1pPr>
          </a:lstStyle>
          <a:p>
            <a:pPr lvl="0"/>
            <a:r>
              <a:rPr lang="en-GB" noProof="0"/>
              <a:t>Click to Add Date</a:t>
            </a:r>
            <a:endParaRPr lang="en-GB" noProof="0"/>
          </a:p>
        </p:txBody>
      </p:sp>
      <p:pic>
        <p:nvPicPr>
          <p:cNvPr id="7" name="Picture 2" descr="C:\Users\wmj\Desktop\GS1\China_60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93116" y="482601"/>
            <a:ext cx="1608667" cy="106044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03200" y="5969000"/>
            <a:ext cx="4470400" cy="812800"/>
          </a:xfrm>
          <a:prstGeom prst="rect">
            <a:avLst/>
          </a:prstGeom>
          <a:solidFill>
            <a:schemeClr val="bg1"/>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a:p>
        </p:txBody>
      </p:sp>
      <p:pic>
        <p:nvPicPr>
          <p:cNvPr id="12" name="Picture 7" descr="14GSGL0011_D08_PPT_Cover_Global-Language-of-Busines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47910" y="1157221"/>
            <a:ext cx="2548213" cy="1381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Line Introduction">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596981" y="1455920"/>
            <a:ext cx="10995323" cy="867171"/>
          </a:xfrm>
          <a:prstGeom prst="rect">
            <a:avLst/>
          </a:prstGeom>
        </p:spPr>
        <p:txBody>
          <a:bodyPr>
            <a:noAutofit/>
          </a:bodyPr>
          <a:lstStyle>
            <a:lvl1pPr marL="0" indent="0">
              <a:lnSpc>
                <a:spcPct val="100000"/>
              </a:lnSpc>
              <a:buFontTx/>
              <a:buNone/>
              <a:defRPr sz="2400" b="1" i="0">
                <a:solidFill>
                  <a:schemeClr val="accent1"/>
                </a:solidFill>
              </a:defRPr>
            </a:lvl1pPr>
          </a:lstStyle>
          <a:p>
            <a:pPr lvl="0"/>
            <a:r>
              <a:rPr lang="en-GB" noProof="0"/>
              <a:t>Click to edit text. Main idea, quote, or phrase two lines and under may go in this text box. </a:t>
            </a:r>
            <a:endParaRPr lang="en-GB" noProof="0"/>
          </a:p>
        </p:txBody>
      </p:sp>
      <p:sp>
        <p:nvSpPr>
          <p:cNvPr id="4" name="Title 3"/>
          <p:cNvSpPr>
            <a:spLocks noGrp="1"/>
          </p:cNvSpPr>
          <p:nvPr>
            <p:ph type="title" hasCustomPrompt="1"/>
          </p:nvPr>
        </p:nvSpPr>
        <p:spPr/>
        <p:txBody>
          <a:bodyPr/>
          <a:lstStyle/>
          <a:p>
            <a:r>
              <a:rPr lang="en-GB" noProof="0"/>
              <a:t>Click to Edit Title</a:t>
            </a:r>
            <a:endParaRPr lang="en-GB" noProof="0"/>
          </a:p>
        </p:txBody>
      </p:sp>
      <p:sp>
        <p:nvSpPr>
          <p:cNvPr id="5" name="Slide Number Placeholder 4"/>
          <p:cNvSpPr>
            <a:spLocks noGrp="1"/>
          </p:cNvSpPr>
          <p:nvPr>
            <p:ph type="sldNum" sz="quarter" idx="14"/>
          </p:nvPr>
        </p:nvSpPr>
        <p:spPr/>
        <p:txBody>
          <a:bodyPr/>
          <a:lstStyle/>
          <a:p>
            <a:pPr fontAlgn="base">
              <a:spcAft>
                <a:spcPct val="0"/>
              </a:spcAft>
              <a:defRPr/>
            </a:pPr>
            <a:fld id="{4472AB7F-E8D0-4874-A9B8-335B68DC5F05}" type="slidenum">
              <a:rPr lang="en-GB" noProof="0" smtClean="0"/>
            </a:fld>
            <a:endParaRPr lang="en-GB" noProof="0" dirty="0"/>
          </a:p>
        </p:txBody>
      </p:sp>
      <p:sp>
        <p:nvSpPr>
          <p:cNvPr id="7" name="Text Placeholder 2"/>
          <p:cNvSpPr>
            <a:spLocks noGrp="1"/>
          </p:cNvSpPr>
          <p:nvPr>
            <p:ph idx="15" hasCustomPrompt="1"/>
          </p:nvPr>
        </p:nvSpPr>
        <p:spPr bwMode="auto">
          <a:xfrm>
            <a:off x="596961" y="2444691"/>
            <a:ext cx="10988943" cy="3426636"/>
          </a:xfrm>
          <a:prstGeom prst="rect">
            <a:avLst/>
          </a:prstGeom>
          <a:noFill/>
          <a:ln w="9525">
            <a:noFill/>
            <a:miter lim="800000"/>
          </a:ln>
        </p:spPr>
        <p:txBody>
          <a:bodyPr vert="horz" wrap="square" lIns="91431" tIns="45716" rIns="91431" bIns="45716" numCol="1" anchor="t" anchorCtr="0" compatLnSpc="1"/>
          <a:lstStyle>
            <a:lvl1pPr>
              <a:defRPr sz="2000"/>
            </a:lvl1pPr>
            <a:lvl2pPr>
              <a:defRPr sz="2000"/>
            </a:lvl2pPr>
            <a:lvl3pPr>
              <a:defRPr sz="2000"/>
            </a:lvl3pPr>
            <a:lvl4pPr>
              <a:defRPr sz="2000"/>
            </a:lvl4pPr>
            <a:lvl5pPr>
              <a:defRPr sz="20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Line Introduction 2">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596981" y="1455920"/>
            <a:ext cx="10995323" cy="1161163"/>
          </a:xfrm>
          <a:prstGeom prst="rect">
            <a:avLst/>
          </a:prstGeom>
        </p:spPr>
        <p:txBody>
          <a:bodyPr>
            <a:noAutofit/>
          </a:bodyPr>
          <a:lstStyle>
            <a:lvl1pPr marL="0" marR="0" indent="0" algn="l" defTabSz="609600" rtl="0" eaLnBrk="1" fontAlgn="base" latinLnBrk="0" hangingPunct="1">
              <a:lnSpc>
                <a:spcPct val="100000"/>
              </a:lnSpc>
              <a:spcBef>
                <a:spcPct val="20000"/>
              </a:spcBef>
              <a:spcAft>
                <a:spcPct val="0"/>
              </a:spcAft>
              <a:buClr>
                <a:schemeClr val="accent1"/>
              </a:buClr>
              <a:buSzTx/>
              <a:buFontTx/>
              <a:buNone/>
              <a:defRPr sz="2400" b="1" i="0">
                <a:solidFill>
                  <a:schemeClr val="accent1"/>
                </a:solidFill>
              </a:defRPr>
            </a:lvl1pPr>
          </a:lstStyle>
          <a:p>
            <a:pPr marL="0" marR="0" lvl="0" indent="0" algn="l" defTabSz="609600" rtl="0" eaLnBrk="1" fontAlgn="base" latinLnBrk="0" hangingPunct="1">
              <a:lnSpc>
                <a:spcPct val="100000"/>
              </a:lnSpc>
              <a:spcBef>
                <a:spcPct val="20000"/>
              </a:spcBef>
              <a:spcAft>
                <a:spcPct val="0"/>
              </a:spcAft>
              <a:buClr>
                <a:schemeClr val="accent1"/>
              </a:buClr>
              <a:buSzTx/>
              <a:buFontTx/>
              <a:buNone/>
              <a:defRPr/>
            </a:pPr>
            <a:r>
              <a:rPr lang="en-GB" noProof="0"/>
              <a:t>Click to edit text. Main idea, quote, or phrase three lines and under may go in this text box. For text over three lines adjust the size of this box.</a:t>
            </a:r>
            <a:endParaRPr lang="en-GB" noProof="0"/>
          </a:p>
        </p:txBody>
      </p:sp>
      <p:sp>
        <p:nvSpPr>
          <p:cNvPr id="4" name="Title 3"/>
          <p:cNvSpPr>
            <a:spLocks noGrp="1"/>
          </p:cNvSpPr>
          <p:nvPr>
            <p:ph type="title" hasCustomPrompt="1"/>
          </p:nvPr>
        </p:nvSpPr>
        <p:spPr/>
        <p:txBody>
          <a:bodyPr/>
          <a:lstStyle/>
          <a:p>
            <a:r>
              <a:rPr lang="en-GB" noProof="0"/>
              <a:t>Click to Edit Title</a:t>
            </a:r>
            <a:endParaRPr lang="en-GB" noProof="0"/>
          </a:p>
        </p:txBody>
      </p:sp>
      <p:sp>
        <p:nvSpPr>
          <p:cNvPr id="5" name="Slide Number Placeholder 4"/>
          <p:cNvSpPr>
            <a:spLocks noGrp="1"/>
          </p:cNvSpPr>
          <p:nvPr>
            <p:ph type="sldNum" sz="quarter" idx="14"/>
          </p:nvPr>
        </p:nvSpPr>
        <p:spPr/>
        <p:txBody>
          <a:bodyPr/>
          <a:lstStyle/>
          <a:p>
            <a:pPr fontAlgn="base">
              <a:spcAft>
                <a:spcPct val="0"/>
              </a:spcAft>
              <a:defRPr/>
            </a:pPr>
            <a:fld id="{4472AB7F-E8D0-4874-A9B8-335B68DC5F05}" type="slidenum">
              <a:rPr lang="en-GB" noProof="0" smtClean="0"/>
            </a:fld>
            <a:endParaRPr lang="en-GB" noProof="0" dirty="0"/>
          </a:p>
        </p:txBody>
      </p:sp>
      <p:sp>
        <p:nvSpPr>
          <p:cNvPr id="7" name="Text Placeholder 2"/>
          <p:cNvSpPr>
            <a:spLocks noGrp="1"/>
          </p:cNvSpPr>
          <p:nvPr>
            <p:ph idx="15" hasCustomPrompt="1"/>
          </p:nvPr>
        </p:nvSpPr>
        <p:spPr bwMode="auto">
          <a:xfrm>
            <a:off x="596961" y="2743202"/>
            <a:ext cx="10988943" cy="3128125"/>
          </a:xfrm>
          <a:prstGeom prst="rect">
            <a:avLst/>
          </a:prstGeom>
          <a:noFill/>
          <a:ln w="9525">
            <a:noFill/>
            <a:miter lim="800000"/>
          </a:ln>
        </p:spPr>
        <p:txBody>
          <a:bodyPr vert="horz" wrap="square" lIns="91431" tIns="45716" rIns="91431" bIns="45716" numCol="1" anchor="t" anchorCtr="0" compatLnSpc="1"/>
          <a:lstStyle>
            <a:lvl1pPr>
              <a:defRPr sz="2000"/>
            </a:lvl1pPr>
            <a:lvl2pPr>
              <a:defRPr sz="2000"/>
            </a:lvl2pPr>
            <a:lvl3pPr>
              <a:defRPr sz="2000"/>
            </a:lvl3pPr>
            <a:lvl4pPr>
              <a:defRPr sz="2000"/>
            </a:lvl4pPr>
            <a:lvl5pPr>
              <a:defRPr sz="2000"/>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a:t>Click to Edit Title</a:t>
            </a:r>
            <a:endParaRPr lang="en-GB" noProof="0"/>
          </a:p>
        </p:txBody>
      </p:sp>
      <p:sp>
        <p:nvSpPr>
          <p:cNvPr id="16" name="Text Placeholder 5"/>
          <p:cNvSpPr>
            <a:spLocks noGrp="1"/>
          </p:cNvSpPr>
          <p:nvPr>
            <p:ph type="body" sz="quarter" idx="15" hasCustomPrompt="1"/>
          </p:nvPr>
        </p:nvSpPr>
        <p:spPr>
          <a:xfrm>
            <a:off x="606661" y="1455429"/>
            <a:ext cx="5223516" cy="737544"/>
          </a:xfrm>
          <a:prstGeom prst="rect">
            <a:avLst/>
          </a:prstGeom>
        </p:spPr>
        <p:txBody>
          <a:bodyPr anchor="b" anchorCtr="0">
            <a:noAutofit/>
          </a:bodyPr>
          <a:lstStyle>
            <a:lvl1pPr marL="0" indent="0">
              <a:lnSpc>
                <a:spcPct val="100000"/>
              </a:lnSpc>
              <a:buFontTx/>
              <a:buNone/>
              <a:defRPr sz="2400" b="1" i="0"/>
            </a:lvl1pPr>
          </a:lstStyle>
          <a:p>
            <a:pPr lvl="0"/>
            <a:r>
              <a:rPr lang="en-GB" noProof="0"/>
              <a:t>Click to edit heading</a:t>
            </a:r>
            <a:endParaRPr lang="en-GB" noProof="0"/>
          </a:p>
        </p:txBody>
      </p:sp>
      <p:sp>
        <p:nvSpPr>
          <p:cNvPr id="18" name="Text Placeholder 12"/>
          <p:cNvSpPr>
            <a:spLocks noGrp="1"/>
          </p:cNvSpPr>
          <p:nvPr>
            <p:ph type="body" sz="quarter" idx="17" hasCustomPrompt="1"/>
          </p:nvPr>
        </p:nvSpPr>
        <p:spPr>
          <a:xfrm>
            <a:off x="607626" y="2233089"/>
            <a:ext cx="5221380" cy="3638544"/>
          </a:xfrm>
          <a:prstGeom prst="rect">
            <a:avLst/>
          </a:prstGeom>
        </p:spPr>
        <p:txBody>
          <a:bodyPr>
            <a:noAutofit/>
          </a:bodyPr>
          <a:lstStyle>
            <a:lvl1pPr>
              <a:lnSpc>
                <a:spcPct val="100000"/>
              </a:lnSpc>
              <a:buClr>
                <a:schemeClr val="accent1"/>
              </a:buClr>
              <a:defRPr sz="1735"/>
            </a:lvl1pPr>
            <a:lvl2pPr>
              <a:lnSpc>
                <a:spcPct val="100000"/>
              </a:lnSpc>
              <a:buClr>
                <a:schemeClr val="accent1"/>
              </a:buClr>
              <a:defRPr sz="1735"/>
            </a:lvl2pPr>
            <a:lvl3pPr>
              <a:lnSpc>
                <a:spcPct val="100000"/>
              </a:lnSpc>
              <a:buClr>
                <a:schemeClr val="accent1"/>
              </a:buClr>
              <a:defRPr sz="1735"/>
            </a:lvl3pPr>
            <a:lvl4pPr>
              <a:lnSpc>
                <a:spcPct val="100000"/>
              </a:lnSpc>
              <a:buClr>
                <a:schemeClr val="accent1"/>
              </a:buClr>
              <a:defRPr sz="1735"/>
            </a:lvl4pPr>
            <a:lvl5pPr>
              <a:lnSpc>
                <a:spcPct val="100000"/>
              </a:lnSpc>
              <a:buClr>
                <a:schemeClr val="accent1"/>
              </a:buClr>
              <a:defRPr sz="173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11" name="Text Placeholder 5"/>
          <p:cNvSpPr>
            <a:spLocks noGrp="1"/>
          </p:cNvSpPr>
          <p:nvPr>
            <p:ph type="body" sz="quarter" idx="19" hasCustomPrompt="1"/>
          </p:nvPr>
        </p:nvSpPr>
        <p:spPr>
          <a:xfrm>
            <a:off x="6362700" y="1455429"/>
            <a:ext cx="5224363" cy="737544"/>
          </a:xfrm>
          <a:prstGeom prst="rect">
            <a:avLst/>
          </a:prstGeom>
        </p:spPr>
        <p:txBody>
          <a:bodyPr anchor="b" anchorCtr="0">
            <a:noAutofit/>
          </a:bodyPr>
          <a:lstStyle>
            <a:lvl1pPr marL="0" indent="0">
              <a:lnSpc>
                <a:spcPct val="100000"/>
              </a:lnSpc>
              <a:buFontTx/>
              <a:buNone/>
              <a:defRPr sz="2400" b="1" i="0"/>
            </a:lvl1pPr>
          </a:lstStyle>
          <a:p>
            <a:pPr lvl="0"/>
            <a:r>
              <a:rPr lang="en-GB" noProof="0"/>
              <a:t>Click to edit heading</a:t>
            </a:r>
            <a:endParaRPr lang="en-GB" noProof="0"/>
          </a:p>
        </p:txBody>
      </p:sp>
      <p:sp>
        <p:nvSpPr>
          <p:cNvPr id="12" name="Text Placeholder 12"/>
          <p:cNvSpPr>
            <a:spLocks noGrp="1"/>
          </p:cNvSpPr>
          <p:nvPr>
            <p:ph type="body" sz="quarter" idx="20" hasCustomPrompt="1"/>
          </p:nvPr>
        </p:nvSpPr>
        <p:spPr>
          <a:xfrm>
            <a:off x="6364513" y="2233089"/>
            <a:ext cx="5221380" cy="3638544"/>
          </a:xfrm>
          <a:prstGeom prst="rect">
            <a:avLst/>
          </a:prstGeom>
        </p:spPr>
        <p:txBody>
          <a:bodyPr>
            <a:noAutofit/>
          </a:bodyPr>
          <a:lstStyle>
            <a:lvl1pPr>
              <a:lnSpc>
                <a:spcPct val="100000"/>
              </a:lnSpc>
              <a:buClr>
                <a:schemeClr val="accent1"/>
              </a:buClr>
              <a:defRPr sz="1735"/>
            </a:lvl1pPr>
            <a:lvl2pPr>
              <a:lnSpc>
                <a:spcPct val="100000"/>
              </a:lnSpc>
              <a:buClr>
                <a:schemeClr val="accent1"/>
              </a:buClr>
              <a:defRPr sz="1735"/>
            </a:lvl2pPr>
            <a:lvl3pPr>
              <a:lnSpc>
                <a:spcPct val="100000"/>
              </a:lnSpc>
              <a:buClr>
                <a:schemeClr val="accent1"/>
              </a:buClr>
              <a:defRPr sz="1735"/>
            </a:lvl3pPr>
            <a:lvl4pPr>
              <a:lnSpc>
                <a:spcPct val="100000"/>
              </a:lnSpc>
              <a:buClr>
                <a:schemeClr val="accent1"/>
              </a:buClr>
              <a:defRPr sz="1735"/>
            </a:lvl4pPr>
            <a:lvl5pPr>
              <a:lnSpc>
                <a:spcPct val="100000"/>
              </a:lnSpc>
              <a:buClr>
                <a:schemeClr val="accent1"/>
              </a:buClr>
              <a:defRPr sz="173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14" name="Slide Number Placeholder 4"/>
          <p:cNvSpPr>
            <a:spLocks noGrp="1"/>
          </p:cNvSpPr>
          <p:nvPr>
            <p:ph type="sldNum" sz="quarter" idx="14"/>
          </p:nvPr>
        </p:nvSpPr>
        <p:spPr>
          <a:xfrm>
            <a:off x="11263314" y="6346174"/>
            <a:ext cx="330047" cy="200260"/>
          </a:xfrm>
        </p:spPr>
        <p:txBody>
          <a:bodyPr/>
          <a:lstStyle/>
          <a:p>
            <a:pPr fontAlgn="base">
              <a:spcAft>
                <a:spcPct val="0"/>
              </a:spcAft>
              <a:defRPr/>
            </a:pPr>
            <a:fld id="{4472AB7F-E8D0-4874-A9B8-335B68DC5F05}" type="slidenum">
              <a:rPr lang="en-GB" noProof="0" smtClean="0"/>
            </a:fld>
            <a:endParaRPr lang="en-GB"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a:t>Click to Edit Title</a:t>
            </a:r>
            <a:endParaRPr lang="en-GB" noProof="0"/>
          </a:p>
        </p:txBody>
      </p:sp>
      <p:sp>
        <p:nvSpPr>
          <p:cNvPr id="16" name="Text Placeholder 5"/>
          <p:cNvSpPr>
            <a:spLocks noGrp="1"/>
          </p:cNvSpPr>
          <p:nvPr>
            <p:ph type="body" sz="quarter" idx="15" hasCustomPrompt="1"/>
          </p:nvPr>
        </p:nvSpPr>
        <p:spPr>
          <a:xfrm>
            <a:off x="596982" y="1455429"/>
            <a:ext cx="3348485" cy="737544"/>
          </a:xfrm>
          <a:prstGeom prst="rect">
            <a:avLst/>
          </a:prstGeom>
        </p:spPr>
        <p:txBody>
          <a:bodyPr anchor="b" anchorCtr="0">
            <a:noAutofit/>
          </a:bodyPr>
          <a:lstStyle>
            <a:lvl1pPr marL="0" indent="0">
              <a:lnSpc>
                <a:spcPct val="100000"/>
              </a:lnSpc>
              <a:buFontTx/>
              <a:buNone/>
              <a:defRPr sz="2000" b="1" i="0" baseline="0"/>
            </a:lvl1pPr>
          </a:lstStyle>
          <a:p>
            <a:pPr lvl="0"/>
            <a:r>
              <a:rPr lang="en-GB" noProof="0"/>
              <a:t>Click to edit heading </a:t>
            </a:r>
            <a:endParaRPr lang="en-GB" noProof="0"/>
          </a:p>
        </p:txBody>
      </p:sp>
      <p:sp>
        <p:nvSpPr>
          <p:cNvPr id="18" name="Text Placeholder 12"/>
          <p:cNvSpPr>
            <a:spLocks noGrp="1"/>
          </p:cNvSpPr>
          <p:nvPr>
            <p:ph type="body" sz="quarter" idx="17" hasCustomPrompt="1"/>
          </p:nvPr>
        </p:nvSpPr>
        <p:spPr>
          <a:xfrm>
            <a:off x="596982" y="2247358"/>
            <a:ext cx="3347489" cy="3625500"/>
          </a:xfrm>
          <a:prstGeom prst="rect">
            <a:avLst/>
          </a:prstGeom>
        </p:spPr>
        <p:txBody>
          <a:bodyPr>
            <a:noAutofit/>
          </a:bodyPr>
          <a:lstStyle>
            <a:lvl1pPr>
              <a:lnSpc>
                <a:spcPct val="100000"/>
              </a:lnSpc>
              <a:buClr>
                <a:schemeClr val="accent1"/>
              </a:buClr>
              <a:defRPr sz="1465"/>
            </a:lvl1pPr>
            <a:lvl2pPr>
              <a:lnSpc>
                <a:spcPct val="100000"/>
              </a:lnSpc>
              <a:buClr>
                <a:schemeClr val="accent1"/>
              </a:buClr>
              <a:defRPr sz="1465"/>
            </a:lvl2pPr>
            <a:lvl3pPr>
              <a:lnSpc>
                <a:spcPct val="100000"/>
              </a:lnSpc>
              <a:buClr>
                <a:schemeClr val="accent1"/>
              </a:buClr>
              <a:defRPr sz="1465"/>
            </a:lvl3pPr>
            <a:lvl4pPr>
              <a:lnSpc>
                <a:spcPct val="100000"/>
              </a:lnSpc>
              <a:buClr>
                <a:schemeClr val="accent1"/>
              </a:buClr>
              <a:defRPr sz="1465"/>
            </a:lvl4pPr>
            <a:lvl5pPr>
              <a:lnSpc>
                <a:spcPct val="100000"/>
              </a:lnSpc>
              <a:buClr>
                <a:schemeClr val="accent1"/>
              </a:buClr>
              <a:defRPr sz="146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4" name="Slide Number Placeholder 3"/>
          <p:cNvSpPr>
            <a:spLocks noGrp="1"/>
          </p:cNvSpPr>
          <p:nvPr>
            <p:ph type="sldNum" sz="quarter" idx="22"/>
          </p:nvPr>
        </p:nvSpPr>
        <p:spPr/>
        <p:txBody>
          <a:bodyPr/>
          <a:lstStyle/>
          <a:p>
            <a:pPr fontAlgn="base">
              <a:spcAft>
                <a:spcPct val="0"/>
              </a:spcAft>
              <a:defRPr/>
            </a:pPr>
            <a:fld id="{4472AB7F-E8D0-4874-A9B8-335B68DC5F05}" type="slidenum">
              <a:rPr lang="en-GB" noProof="0" smtClean="0"/>
            </a:fld>
            <a:endParaRPr lang="en-GB" noProof="0" dirty="0"/>
          </a:p>
        </p:txBody>
      </p:sp>
      <p:sp>
        <p:nvSpPr>
          <p:cNvPr id="11" name="Text Placeholder 5"/>
          <p:cNvSpPr>
            <a:spLocks noGrp="1"/>
          </p:cNvSpPr>
          <p:nvPr>
            <p:ph type="body" sz="quarter" idx="23" hasCustomPrompt="1"/>
          </p:nvPr>
        </p:nvSpPr>
        <p:spPr>
          <a:xfrm>
            <a:off x="4363339" y="1455429"/>
            <a:ext cx="3348485" cy="737544"/>
          </a:xfrm>
          <a:prstGeom prst="rect">
            <a:avLst/>
          </a:prstGeom>
        </p:spPr>
        <p:txBody>
          <a:bodyPr anchor="b" anchorCtr="0">
            <a:noAutofit/>
          </a:bodyPr>
          <a:lstStyle>
            <a:lvl1pPr marL="0" indent="0">
              <a:lnSpc>
                <a:spcPct val="100000"/>
              </a:lnSpc>
              <a:buFontTx/>
              <a:buNone/>
              <a:defRPr sz="2000" b="1" i="0" baseline="0"/>
            </a:lvl1pPr>
          </a:lstStyle>
          <a:p>
            <a:pPr lvl="0"/>
            <a:r>
              <a:rPr lang="en-GB" noProof="0"/>
              <a:t>Click to edit heading </a:t>
            </a:r>
            <a:endParaRPr lang="en-GB" noProof="0"/>
          </a:p>
        </p:txBody>
      </p:sp>
      <p:sp>
        <p:nvSpPr>
          <p:cNvPr id="14" name="Text Placeholder 12"/>
          <p:cNvSpPr>
            <a:spLocks noGrp="1"/>
          </p:cNvSpPr>
          <p:nvPr>
            <p:ph type="body" sz="quarter" idx="24" hasCustomPrompt="1"/>
          </p:nvPr>
        </p:nvSpPr>
        <p:spPr>
          <a:xfrm>
            <a:off x="4363838" y="2247358"/>
            <a:ext cx="3347489" cy="3625500"/>
          </a:xfrm>
          <a:prstGeom prst="rect">
            <a:avLst/>
          </a:prstGeom>
        </p:spPr>
        <p:txBody>
          <a:bodyPr>
            <a:noAutofit/>
          </a:bodyPr>
          <a:lstStyle>
            <a:lvl1pPr>
              <a:lnSpc>
                <a:spcPct val="100000"/>
              </a:lnSpc>
              <a:buClr>
                <a:schemeClr val="accent1"/>
              </a:buClr>
              <a:defRPr sz="1465"/>
            </a:lvl1pPr>
            <a:lvl2pPr>
              <a:lnSpc>
                <a:spcPct val="100000"/>
              </a:lnSpc>
              <a:buClr>
                <a:schemeClr val="accent1"/>
              </a:buClr>
              <a:defRPr sz="1465"/>
            </a:lvl2pPr>
            <a:lvl3pPr>
              <a:lnSpc>
                <a:spcPct val="100000"/>
              </a:lnSpc>
              <a:buClr>
                <a:schemeClr val="accent1"/>
              </a:buClr>
              <a:defRPr sz="1465"/>
            </a:lvl3pPr>
            <a:lvl4pPr>
              <a:lnSpc>
                <a:spcPct val="100000"/>
              </a:lnSpc>
              <a:buClr>
                <a:schemeClr val="accent1"/>
              </a:buClr>
              <a:defRPr sz="1465"/>
            </a:lvl4pPr>
            <a:lvl5pPr>
              <a:lnSpc>
                <a:spcPct val="100000"/>
              </a:lnSpc>
              <a:buClr>
                <a:schemeClr val="accent1"/>
              </a:buClr>
              <a:defRPr sz="146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17" name="Text Placeholder 5"/>
          <p:cNvSpPr>
            <a:spLocks noGrp="1"/>
          </p:cNvSpPr>
          <p:nvPr>
            <p:ph type="body" sz="quarter" idx="25" hasCustomPrompt="1"/>
          </p:nvPr>
        </p:nvSpPr>
        <p:spPr>
          <a:xfrm>
            <a:off x="8236902" y="1455429"/>
            <a:ext cx="3348485" cy="737544"/>
          </a:xfrm>
          <a:prstGeom prst="rect">
            <a:avLst/>
          </a:prstGeom>
        </p:spPr>
        <p:txBody>
          <a:bodyPr anchor="b" anchorCtr="0">
            <a:noAutofit/>
          </a:bodyPr>
          <a:lstStyle>
            <a:lvl1pPr marL="0" indent="0">
              <a:lnSpc>
                <a:spcPct val="100000"/>
              </a:lnSpc>
              <a:buFontTx/>
              <a:buNone/>
              <a:defRPr sz="2000" b="1" i="0" baseline="0"/>
            </a:lvl1pPr>
          </a:lstStyle>
          <a:p>
            <a:pPr lvl="0"/>
            <a:r>
              <a:rPr lang="en-GB" noProof="0"/>
              <a:t>Click to edit heading </a:t>
            </a:r>
            <a:endParaRPr lang="en-GB" noProof="0"/>
          </a:p>
        </p:txBody>
      </p:sp>
      <p:sp>
        <p:nvSpPr>
          <p:cNvPr id="20" name="Text Placeholder 12"/>
          <p:cNvSpPr>
            <a:spLocks noGrp="1"/>
          </p:cNvSpPr>
          <p:nvPr>
            <p:ph type="body" sz="quarter" idx="26" hasCustomPrompt="1"/>
          </p:nvPr>
        </p:nvSpPr>
        <p:spPr>
          <a:xfrm>
            <a:off x="8237401" y="2247358"/>
            <a:ext cx="3347489" cy="3625500"/>
          </a:xfrm>
          <a:prstGeom prst="rect">
            <a:avLst/>
          </a:prstGeom>
        </p:spPr>
        <p:txBody>
          <a:bodyPr>
            <a:noAutofit/>
          </a:bodyPr>
          <a:lstStyle>
            <a:lvl1pPr>
              <a:lnSpc>
                <a:spcPct val="100000"/>
              </a:lnSpc>
              <a:buClr>
                <a:schemeClr val="accent1"/>
              </a:buClr>
              <a:defRPr sz="1465"/>
            </a:lvl1pPr>
            <a:lvl2pPr>
              <a:lnSpc>
                <a:spcPct val="100000"/>
              </a:lnSpc>
              <a:buClr>
                <a:schemeClr val="accent1"/>
              </a:buClr>
              <a:defRPr sz="1465"/>
            </a:lvl2pPr>
            <a:lvl3pPr>
              <a:lnSpc>
                <a:spcPct val="100000"/>
              </a:lnSpc>
              <a:buClr>
                <a:schemeClr val="accent1"/>
              </a:buClr>
              <a:defRPr sz="1465"/>
            </a:lvl3pPr>
            <a:lvl4pPr>
              <a:lnSpc>
                <a:spcPct val="100000"/>
              </a:lnSpc>
              <a:buClr>
                <a:schemeClr val="accent1"/>
              </a:buClr>
              <a:defRPr sz="1465"/>
            </a:lvl4pPr>
            <a:lvl5pPr>
              <a:lnSpc>
                <a:spcPct val="100000"/>
              </a:lnSpc>
              <a:buClr>
                <a:schemeClr val="accent1"/>
              </a:buClr>
              <a:defRPr sz="146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ef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a:t>Click to Edit Title</a:t>
            </a:r>
            <a:endParaRPr lang="en-GB" noProof="0"/>
          </a:p>
        </p:txBody>
      </p:sp>
      <p:sp>
        <p:nvSpPr>
          <p:cNvPr id="4" name="Slide Number Placeholder 3"/>
          <p:cNvSpPr>
            <a:spLocks noGrp="1"/>
          </p:cNvSpPr>
          <p:nvPr>
            <p:ph type="sldNum" sz="quarter" idx="17"/>
          </p:nvPr>
        </p:nvSpPr>
        <p:spPr/>
        <p:txBody>
          <a:bodyPr/>
          <a:lstStyle/>
          <a:p>
            <a:pPr fontAlgn="base">
              <a:spcAft>
                <a:spcPct val="0"/>
              </a:spcAft>
              <a:defRPr/>
            </a:pPr>
            <a:fld id="{4472AB7F-E8D0-4874-A9B8-335B68DC5F05}" type="slidenum">
              <a:rPr lang="en-GB" noProof="0" smtClean="0"/>
            </a:fld>
            <a:endParaRPr lang="en-GB" noProof="0" dirty="0"/>
          </a:p>
        </p:txBody>
      </p:sp>
      <p:sp>
        <p:nvSpPr>
          <p:cNvPr id="10" name="Text Placeholder 12"/>
          <p:cNvSpPr>
            <a:spLocks noGrp="1"/>
          </p:cNvSpPr>
          <p:nvPr>
            <p:ph type="body" sz="quarter" idx="20" hasCustomPrompt="1"/>
          </p:nvPr>
        </p:nvSpPr>
        <p:spPr>
          <a:xfrm>
            <a:off x="6168484" y="2419234"/>
            <a:ext cx="5412941" cy="3292260"/>
          </a:xfrm>
          <a:prstGeom prst="rect">
            <a:avLst/>
          </a:prstGeom>
        </p:spPr>
        <p:txBody>
          <a:bodyPr>
            <a:noAutofit/>
          </a:bodyPr>
          <a:lstStyle>
            <a:lvl1pPr>
              <a:lnSpc>
                <a:spcPct val="100000"/>
              </a:lnSpc>
              <a:buClr>
                <a:schemeClr val="accent1"/>
              </a:buClr>
              <a:defRPr sz="1735"/>
            </a:lvl1pPr>
            <a:lvl2pPr>
              <a:lnSpc>
                <a:spcPct val="100000"/>
              </a:lnSpc>
              <a:buClr>
                <a:schemeClr val="accent1"/>
              </a:buClr>
              <a:defRPr sz="1735"/>
            </a:lvl2pPr>
            <a:lvl3pPr>
              <a:lnSpc>
                <a:spcPct val="100000"/>
              </a:lnSpc>
              <a:buClr>
                <a:schemeClr val="accent1"/>
              </a:buClr>
              <a:defRPr sz="1735"/>
            </a:lvl3pPr>
            <a:lvl4pPr>
              <a:lnSpc>
                <a:spcPct val="100000"/>
              </a:lnSpc>
              <a:buClr>
                <a:schemeClr val="accent1"/>
              </a:buClr>
              <a:defRPr sz="1735"/>
            </a:lvl4pPr>
            <a:lvl5pPr>
              <a:lnSpc>
                <a:spcPct val="100000"/>
              </a:lnSpc>
              <a:buClr>
                <a:schemeClr val="accent1"/>
              </a:buClr>
              <a:defRPr sz="1735"/>
            </a:lvl5pPr>
          </a:lstStyle>
          <a:p>
            <a:pPr lvl="0"/>
            <a:r>
              <a:rPr lang="en-GB" noProof="0"/>
              <a:t>Add text here</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12" name="Text Placeholder 5"/>
          <p:cNvSpPr>
            <a:spLocks noGrp="1"/>
          </p:cNvSpPr>
          <p:nvPr>
            <p:ph type="body" sz="quarter" idx="19" hasCustomPrompt="1"/>
          </p:nvPr>
        </p:nvSpPr>
        <p:spPr>
          <a:xfrm>
            <a:off x="6166679" y="1643069"/>
            <a:ext cx="5418383" cy="728721"/>
          </a:xfrm>
          <a:prstGeom prst="rect">
            <a:avLst/>
          </a:prstGeom>
        </p:spPr>
        <p:txBody>
          <a:bodyPr anchor="b" anchorCtr="0">
            <a:noAutofit/>
          </a:bodyPr>
          <a:lstStyle>
            <a:lvl1pPr marL="0" indent="0">
              <a:lnSpc>
                <a:spcPct val="100000"/>
              </a:lnSpc>
              <a:buFontTx/>
              <a:buNone/>
              <a:defRPr sz="2400" b="1" i="0"/>
            </a:lvl1pPr>
          </a:lstStyle>
          <a:p>
            <a:pPr lvl="0"/>
            <a:r>
              <a:rPr lang="en-GB" noProof="0"/>
              <a:t>Click to edit heading</a:t>
            </a:r>
            <a:endParaRPr lang="en-GB" noProof="0"/>
          </a:p>
        </p:txBody>
      </p:sp>
      <p:sp>
        <p:nvSpPr>
          <p:cNvPr id="13" name="Picture Placeholder 4"/>
          <p:cNvSpPr>
            <a:spLocks noGrp="1"/>
          </p:cNvSpPr>
          <p:nvPr>
            <p:ph type="pic" sz="quarter" idx="14" hasCustomPrompt="1"/>
          </p:nvPr>
        </p:nvSpPr>
        <p:spPr>
          <a:xfrm>
            <a:off x="596900" y="1641599"/>
            <a:ext cx="5189667" cy="4065931"/>
          </a:xfrm>
          <a:prstGeom prst="rect">
            <a:avLst/>
          </a:prstGeom>
        </p:spPr>
        <p:txBody>
          <a:bodyPr anchor="t" anchorCtr="0">
            <a:normAutofit/>
          </a:bodyPr>
          <a:lstStyle>
            <a:lvl1pPr marL="0" indent="0">
              <a:buNone/>
              <a:defRPr sz="1865">
                <a:solidFill>
                  <a:schemeClr val="bg2"/>
                </a:solidFill>
              </a:defRPr>
            </a:lvl1pPr>
          </a:lstStyle>
          <a:p>
            <a:r>
              <a:rPr lang="en-GB" noProof="0" dirty="0"/>
              <a:t>Photo Here </a:t>
            </a:r>
            <a:endParaRPr lang="en-GB"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4" Type="http://schemas.openxmlformats.org/officeDocument/2006/relationships/theme" Target="../theme/theme1.xml"/><Relationship Id="rId33" Type="http://schemas.openxmlformats.org/officeDocument/2006/relationships/image" Target="../media/image8.png"/><Relationship Id="rId32" Type="http://schemas.openxmlformats.org/officeDocument/2006/relationships/image" Target="../media/image7.png"/><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 Type="http://schemas.openxmlformats.org/officeDocument/2006/relationships/slideLayout" Target="../slideLayouts/slideLayout33.xml"/><Relationship Id="rId15" Type="http://schemas.openxmlformats.org/officeDocument/2006/relationships/theme" Target="../theme/theme2.xml"/><Relationship Id="rId14" Type="http://schemas.openxmlformats.org/officeDocument/2006/relationships/slideLayout" Target="../slideLayouts/slideLayout45.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38301" y="279401"/>
            <a:ext cx="10991923" cy="906196"/>
          </a:xfrm>
          <a:prstGeom prst="rect">
            <a:avLst/>
          </a:prstGeom>
          <a:noFill/>
          <a:ln>
            <a:noFill/>
          </a:ln>
        </p:spPr>
        <p:txBody>
          <a:bodyPr vert="horz" wrap="square" lIns="0" tIns="45716" rIns="91431" bIns="45716" numCol="1" anchor="ctr" anchorCtr="0" compatLnSpc="1"/>
          <a:lstStyle/>
          <a:p>
            <a:pPr lvl="0"/>
            <a:r>
              <a:rPr lang="en-GB" noProof="0"/>
              <a:t>Click to Edit Title</a:t>
            </a:r>
            <a:endParaRPr lang="en-GB" noProof="0"/>
          </a:p>
        </p:txBody>
      </p:sp>
      <p:sp>
        <p:nvSpPr>
          <p:cNvPr id="15" name="Text Placeholder 19"/>
          <p:cNvSpPr txBox="1"/>
          <p:nvPr/>
        </p:nvSpPr>
        <p:spPr>
          <a:xfrm>
            <a:off x="6781800" y="6389314"/>
            <a:ext cx="4043219" cy="94613"/>
          </a:xfrm>
          <a:prstGeom prst="rect">
            <a:avLst/>
          </a:prstGeom>
        </p:spPr>
        <p:txBody>
          <a:bodyPr lIns="0" tIns="0" rIns="0" bIns="0"/>
          <a:lstStyle>
            <a:lvl1pPr marL="0" marR="0" indent="0" algn="r" defTabSz="457200" rtl="0" eaLnBrk="1" fontAlgn="base" latinLnBrk="0" hangingPunct="1">
              <a:lnSpc>
                <a:spcPct val="100000"/>
              </a:lnSpc>
              <a:spcBef>
                <a:spcPct val="20000"/>
              </a:spcBef>
              <a:spcAft>
                <a:spcPct val="0"/>
              </a:spcAft>
              <a:buClr>
                <a:schemeClr val="accent1"/>
              </a:buClr>
              <a:buSzTx/>
              <a:buFont typeface="Arial" panose="020B0704020202020204"/>
              <a:buNone/>
              <a:defRPr sz="600" b="0" kern="1200" cap="none" spc="0" baseline="0">
                <a:solidFill>
                  <a:schemeClr val="tx1"/>
                </a:solidFill>
                <a:latin typeface="Verdana" panose="020B0604030504040204"/>
                <a:ea typeface="MS PGothic" panose="020B0600070205080204" charset="-128"/>
                <a:cs typeface="Verdana" panose="020B0604030504040204"/>
              </a:defRPr>
            </a:lvl1pPr>
            <a:lvl2pPr marL="0" indent="-228600" algn="l" defTabSz="457200" rtl="0" eaLnBrk="1" fontAlgn="base" hangingPunct="1">
              <a:lnSpc>
                <a:spcPts val="2500"/>
              </a:lnSpc>
              <a:spcBef>
                <a:spcPts val="400"/>
              </a:spcBef>
              <a:spcAft>
                <a:spcPct val="0"/>
              </a:spcAft>
              <a:buClr>
                <a:schemeClr val="accent1"/>
              </a:buClr>
              <a:buFont typeface="Arial" panose="020B0704020202020204"/>
              <a:buChar char="•"/>
              <a:defRPr sz="1700" kern="1200">
                <a:solidFill>
                  <a:srgbClr val="002C6C"/>
                </a:solidFill>
                <a:latin typeface="Verdana" panose="020B0604030504040204"/>
                <a:ea typeface="MS PGothic" panose="020B0600070205080204" charset="-128"/>
                <a:cs typeface="Verdana" panose="020B0604030504040204"/>
              </a:defRPr>
            </a:lvl2pPr>
            <a:lvl3pPr marL="557530" indent="-285750" algn="l" defTabSz="457200" rtl="0" eaLnBrk="1" fontAlgn="base" hangingPunct="1">
              <a:lnSpc>
                <a:spcPts val="2500"/>
              </a:lnSpc>
              <a:spcBef>
                <a:spcPts val="400"/>
              </a:spcBef>
              <a:spcAft>
                <a:spcPct val="0"/>
              </a:spcAft>
              <a:buClr>
                <a:schemeClr val="accent1"/>
              </a:buClr>
              <a:buFont typeface="Lucida Grande" panose="020B0600040502020204"/>
              <a:buChar char="­"/>
              <a:defRPr sz="1700" kern="1200">
                <a:solidFill>
                  <a:srgbClr val="002C6C"/>
                </a:solidFill>
                <a:latin typeface="Verdana" panose="020B0604030504040204"/>
                <a:ea typeface="MS PGothic" panose="020B0600070205080204" charset="-128"/>
                <a:cs typeface="Verdana" panose="020B0604030504040204"/>
              </a:defRPr>
            </a:lvl3pPr>
            <a:lvl4pPr marL="822960" indent="-228600" algn="l" defTabSz="457200" rtl="0" eaLnBrk="1" fontAlgn="base" hangingPunct="1">
              <a:lnSpc>
                <a:spcPts val="2500"/>
              </a:lnSpc>
              <a:spcBef>
                <a:spcPts val="400"/>
              </a:spcBef>
              <a:spcAft>
                <a:spcPct val="0"/>
              </a:spcAft>
              <a:buClr>
                <a:schemeClr val="accent1"/>
              </a:buClr>
              <a:buFont typeface="Arial" panose="020B0704020202020204"/>
              <a:buChar char="•"/>
              <a:defRPr sz="1700" kern="1200">
                <a:solidFill>
                  <a:srgbClr val="002C6C"/>
                </a:solidFill>
                <a:latin typeface="Verdana" panose="020B0604030504040204"/>
                <a:ea typeface="MS PGothic" panose="020B0600070205080204" charset="-128"/>
                <a:cs typeface="Verdana" panose="020B0604030504040204"/>
              </a:defRPr>
            </a:lvl4pPr>
            <a:lvl5pPr marL="1051560" indent="-228600" algn="l" defTabSz="457200" rtl="0" eaLnBrk="1" fontAlgn="base" hangingPunct="1">
              <a:lnSpc>
                <a:spcPts val="2500"/>
              </a:lnSpc>
              <a:spcBef>
                <a:spcPts val="400"/>
              </a:spcBef>
              <a:spcAft>
                <a:spcPct val="0"/>
              </a:spcAft>
              <a:buClr>
                <a:schemeClr val="accent1"/>
              </a:buClr>
              <a:buSzPct val="100000"/>
              <a:buFont typeface="Lucida Grande" panose="020B0600040502020204"/>
              <a:buChar char="­"/>
              <a:defRPr sz="1700" kern="1200">
                <a:solidFill>
                  <a:srgbClr val="002C6C"/>
                </a:solidFill>
                <a:latin typeface="Verdana" panose="020B0604030504040204"/>
                <a:ea typeface="MS PGothic" panose="020B0600070205080204" charset="-128"/>
                <a:cs typeface="Verdana" panose="020B0604030504040204"/>
              </a:defRPr>
            </a:lvl5pPr>
            <a:lvl6pPr marL="2514600" indent="-228600" algn="l" defTabSz="457200" rtl="0" eaLnBrk="1" latinLnBrk="0" hangingPunct="1">
              <a:spcBef>
                <a:spcPct val="20000"/>
              </a:spcBef>
              <a:buFont typeface="Arial" panose="020B07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7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7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704020202020204"/>
              <a:buChar char="•"/>
              <a:defRPr sz="2000" kern="1200">
                <a:solidFill>
                  <a:schemeClr val="tx1"/>
                </a:solidFill>
                <a:latin typeface="+mn-lt"/>
                <a:ea typeface="+mn-ea"/>
                <a:cs typeface="+mn-cs"/>
              </a:defRPr>
            </a:lvl9pPr>
          </a:lstStyle>
          <a:p>
            <a:r>
              <a:rPr lang="en-GB" sz="800" noProof="0" dirty="0">
                <a:solidFill>
                  <a:srgbClr val="454545"/>
                </a:solidFill>
              </a:rPr>
              <a:t>© GS1</a:t>
            </a:r>
            <a:r>
              <a:rPr lang="en-GB" sz="800" baseline="0" noProof="0" dirty="0">
                <a:solidFill>
                  <a:srgbClr val="454545"/>
                </a:solidFill>
              </a:rPr>
              <a:t> </a:t>
            </a:r>
            <a:r>
              <a:rPr lang="en-GB" sz="800" noProof="0" dirty="0" smtClean="0">
                <a:solidFill>
                  <a:srgbClr val="454545"/>
                </a:solidFill>
              </a:rPr>
              <a:t>2024</a:t>
            </a:r>
            <a:endParaRPr lang="en-GB" sz="800" noProof="0" dirty="0">
              <a:solidFill>
                <a:srgbClr val="454545"/>
              </a:solidFill>
            </a:endParaRPr>
          </a:p>
        </p:txBody>
      </p:sp>
      <p:sp>
        <p:nvSpPr>
          <p:cNvPr id="7" name="Slide Number Placeholder 9"/>
          <p:cNvSpPr>
            <a:spLocks noGrp="1"/>
          </p:cNvSpPr>
          <p:nvPr>
            <p:ph type="sldNum" sz="quarter" idx="4"/>
          </p:nvPr>
        </p:nvSpPr>
        <p:spPr>
          <a:xfrm>
            <a:off x="11263314" y="6346174"/>
            <a:ext cx="330047" cy="200260"/>
          </a:xfrm>
          <a:prstGeom prst="rect">
            <a:avLst/>
          </a:prstGeom>
        </p:spPr>
        <p:txBody>
          <a:bodyPr vert="horz" wrap="square" lIns="0" tIns="0" rIns="0" bIns="0" numCol="1" anchor="ctr" anchorCtr="0" compatLnSpc="1"/>
          <a:lstStyle>
            <a:lvl1pPr algn="r">
              <a:defRPr sz="935" smtClean="0">
                <a:solidFill>
                  <a:srgbClr val="454545"/>
                </a:solidFill>
                <a:latin typeface="Verdana" panose="020B0604030504040204"/>
                <a:cs typeface="Verdana" panose="020B0604030504040204"/>
              </a:defRPr>
            </a:lvl1pPr>
          </a:lstStyle>
          <a:p>
            <a:pPr fontAlgn="base">
              <a:spcAft>
                <a:spcPct val="0"/>
              </a:spcAft>
              <a:defRPr/>
            </a:pPr>
            <a:fld id="{4472AB7F-E8D0-4874-A9B8-335B68DC5F05}" type="slidenum">
              <a:rPr lang="en-GB" noProof="0" smtClean="0"/>
            </a:fld>
            <a:endParaRPr lang="en-GB" noProof="0" dirty="0"/>
          </a:p>
        </p:txBody>
      </p:sp>
      <p:pic>
        <p:nvPicPr>
          <p:cNvPr id="8" name="图片 7"/>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711200" y="6288390"/>
            <a:ext cx="2336800" cy="32754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hdr="0" ftr="0" dt="0"/>
  <p:txStyles>
    <p:title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p:titleStyle>
    <p:bodyStyle>
      <a:lvl1pPr marL="480060" marR="0" indent="-381000" algn="l" defTabSz="609600" rtl="0" eaLnBrk="1" fontAlgn="base" latinLnBrk="0" hangingPunct="1">
        <a:lnSpc>
          <a:spcPct val="110000"/>
        </a:lnSpc>
        <a:spcBef>
          <a:spcPts val="535"/>
        </a:spcBef>
        <a:spcAft>
          <a:spcPct val="0"/>
        </a:spcAft>
        <a:buClr>
          <a:schemeClr val="accent1"/>
        </a:buClr>
        <a:buSzTx/>
        <a:buFont typeface="Arial" panose="020B0704020202020204"/>
        <a:buChar char="•"/>
        <a:defRPr sz="2265" b="0" i="0" kern="1200" baseline="0">
          <a:solidFill>
            <a:schemeClr val="tx2"/>
          </a:solidFill>
          <a:latin typeface="Verdana" panose="020B0604030504040204"/>
          <a:ea typeface="MS PGothic" panose="020B0600070205080204" charset="-128"/>
          <a:cs typeface="Verdana" panose="020B0604030504040204"/>
        </a:defRPr>
      </a:lvl1pPr>
      <a:lvl2pPr marL="744220" marR="0" indent="-381000" algn="l" defTabSz="609600" rtl="0" eaLnBrk="1" fontAlgn="base" latinLnBrk="0" hangingPunct="1">
        <a:lnSpc>
          <a:spcPct val="110000"/>
        </a:lnSpc>
        <a:spcBef>
          <a:spcPts val="535"/>
        </a:spcBef>
        <a:spcAft>
          <a:spcPct val="0"/>
        </a:spcAft>
        <a:buClr>
          <a:schemeClr val="accent1"/>
        </a:buClr>
        <a:buSzTx/>
        <a:buFont typeface="Lucida Grande" panose="020B0600040502020204"/>
        <a:buChar char="­"/>
        <a:defRPr sz="2265" b="0" i="0" kern="1200">
          <a:solidFill>
            <a:schemeClr val="tx2"/>
          </a:solidFill>
          <a:latin typeface="Verdana" panose="020B0604030504040204"/>
          <a:ea typeface="MS PGothic" panose="020B0600070205080204" charset="-128"/>
          <a:cs typeface="Verdana" panose="020B0604030504040204"/>
        </a:defRPr>
      </a:lvl2pPr>
      <a:lvl3pPr marL="1099185" indent="-381000" algn="l" defTabSz="609600" rtl="0" eaLnBrk="1" fontAlgn="base" hangingPunct="1">
        <a:lnSpc>
          <a:spcPct val="110000"/>
        </a:lnSpc>
        <a:spcBef>
          <a:spcPts val="535"/>
        </a:spcBef>
        <a:spcAft>
          <a:spcPct val="0"/>
        </a:spcAft>
        <a:buClr>
          <a:schemeClr val="accent1"/>
        </a:buClr>
        <a:buFont typeface="Arial" panose="020B0704020202020204"/>
        <a:buChar char="•"/>
        <a:defRPr sz="2265" b="0" i="0" kern="1200">
          <a:solidFill>
            <a:schemeClr val="tx2"/>
          </a:solidFill>
          <a:latin typeface="Verdana" panose="020B0604030504040204"/>
          <a:ea typeface="MS PGothic" panose="020B0600070205080204" charset="-128"/>
          <a:cs typeface="Verdana" panose="020B0604030504040204"/>
        </a:defRPr>
      </a:lvl3pPr>
      <a:lvl4pPr marL="1401445" indent="-304800" algn="l" defTabSz="609600" rtl="0" eaLnBrk="1" fontAlgn="base" hangingPunct="1">
        <a:lnSpc>
          <a:spcPct val="110000"/>
        </a:lnSpc>
        <a:spcBef>
          <a:spcPts val="535"/>
        </a:spcBef>
        <a:spcAft>
          <a:spcPct val="0"/>
        </a:spcAft>
        <a:buClr>
          <a:schemeClr val="accent1"/>
        </a:buClr>
        <a:buFont typeface="Lucida Grande" panose="020B0600040502020204"/>
        <a:buChar char="­"/>
        <a:defRPr sz="2265" b="0" i="0" kern="1200">
          <a:solidFill>
            <a:schemeClr val="tx2"/>
          </a:solidFill>
          <a:latin typeface="Verdana" panose="020B0604030504040204"/>
          <a:ea typeface="MS PGothic" panose="020B0600070205080204" charset="-128"/>
          <a:cs typeface="Verdana" panose="020B0604030504040204"/>
        </a:defRPr>
      </a:lvl4pPr>
      <a:lvl5pPr marL="1689735" indent="-304800" algn="l" defTabSz="609600" rtl="0" eaLnBrk="1" fontAlgn="base" hangingPunct="1">
        <a:lnSpc>
          <a:spcPct val="110000"/>
        </a:lnSpc>
        <a:spcBef>
          <a:spcPts val="535"/>
        </a:spcBef>
        <a:spcAft>
          <a:spcPct val="0"/>
        </a:spcAft>
        <a:buClr>
          <a:schemeClr val="accent1"/>
        </a:buClr>
        <a:buSzPct val="100000"/>
        <a:buFont typeface="Arial" panose="020B0704020202020204"/>
        <a:buChar char="•"/>
        <a:defRPr sz="2265" b="0" i="0" kern="1200">
          <a:solidFill>
            <a:schemeClr val="tx2"/>
          </a:solidFill>
          <a:latin typeface="Verdana" panose="020B0604030504040204"/>
          <a:ea typeface="MS PGothic" panose="020B0600070205080204" charset="-128"/>
          <a:cs typeface="Verdana" panose="020B0604030504040204"/>
        </a:defRPr>
      </a:lvl5pPr>
      <a:lvl6pPr marL="3352800" indent="-304800" algn="l" defTabSz="609600" rtl="0" eaLnBrk="1" latinLnBrk="0" hangingPunct="1">
        <a:spcBef>
          <a:spcPct val="20000"/>
        </a:spcBef>
        <a:buFont typeface="Arial" panose="020B070402020202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704020202020204"/>
        <a:buChar char="•"/>
        <a:defRPr sz="2665" kern="1200">
          <a:solidFill>
            <a:schemeClr val="tx1"/>
          </a:solidFill>
          <a:latin typeface="+mn-lt"/>
          <a:ea typeface="+mn-ea"/>
          <a:cs typeface="+mn-cs"/>
        </a:defRPr>
      </a:lvl7pPr>
      <a:lvl8pPr marL="4570730" indent="-304800" algn="l" defTabSz="609600" rtl="0" eaLnBrk="1" latinLnBrk="0" hangingPunct="1">
        <a:spcBef>
          <a:spcPct val="20000"/>
        </a:spcBef>
        <a:buFont typeface="Arial" panose="020B0704020202020204"/>
        <a:buChar char="•"/>
        <a:defRPr sz="2665" kern="1200">
          <a:solidFill>
            <a:schemeClr val="tx1"/>
          </a:solidFill>
          <a:latin typeface="+mn-lt"/>
          <a:ea typeface="+mn-ea"/>
          <a:cs typeface="+mn-cs"/>
        </a:defRPr>
      </a:lvl8pPr>
      <a:lvl9pPr marL="5180330" indent="-304800" algn="l" defTabSz="609600" rtl="0" eaLnBrk="1" latinLnBrk="0" hangingPunct="1">
        <a:spcBef>
          <a:spcPct val="20000"/>
        </a:spcBef>
        <a:buFont typeface="Arial" panose="020B0704020202020204"/>
        <a:buChar char="•"/>
        <a:defRPr sz="2665"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5530" algn="l" defTabSz="6096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45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8.xml"/><Relationship Id="rId2" Type="http://schemas.openxmlformats.org/officeDocument/2006/relationships/tags" Target="../tags/tag457.xml"/><Relationship Id="rId1" Type="http://schemas.openxmlformats.org/officeDocument/2006/relationships/tags" Target="../tags/tag456.xml"/></Relationships>
</file>

<file path=ppt/slides/_rels/slide12.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package" Target="../embeddings/Workbook1.xlsx"/><Relationship Id="rId7" Type="http://schemas.openxmlformats.org/officeDocument/2006/relationships/image" Target="../media/image18.png"/><Relationship Id="rId6" Type="http://schemas.openxmlformats.org/officeDocument/2006/relationships/package" Target="../embeddings/Document3.docx"/><Relationship Id="rId5" Type="http://schemas.openxmlformats.org/officeDocument/2006/relationships/image" Target="../media/image17.png"/><Relationship Id="rId4" Type="http://schemas.openxmlformats.org/officeDocument/2006/relationships/package" Target="../embeddings/Document2.docx"/><Relationship Id="rId3" Type="http://schemas.openxmlformats.org/officeDocument/2006/relationships/image" Target="../media/image16.png"/><Relationship Id="rId23" Type="http://schemas.openxmlformats.org/officeDocument/2006/relationships/vmlDrawing" Target="../drawings/vmlDrawing3.vml"/><Relationship Id="rId22" Type="http://schemas.openxmlformats.org/officeDocument/2006/relationships/slideLayout" Target="../slideLayouts/slideLayout38.xml"/><Relationship Id="rId21" Type="http://schemas.openxmlformats.org/officeDocument/2006/relationships/image" Target="../media/image24.png"/><Relationship Id="rId20" Type="http://schemas.openxmlformats.org/officeDocument/2006/relationships/package" Target="../embeddings/Document6.docx"/><Relationship Id="rId2" Type="http://schemas.openxmlformats.org/officeDocument/2006/relationships/package" Target="../embeddings/Document1.docx"/><Relationship Id="rId19" Type="http://schemas.openxmlformats.org/officeDocument/2006/relationships/image" Target="../media/image23.png"/><Relationship Id="rId18" Type="http://schemas.openxmlformats.org/officeDocument/2006/relationships/package" Target="../embeddings/Document5.docx"/><Relationship Id="rId17" Type="http://schemas.openxmlformats.org/officeDocument/2006/relationships/image" Target="../media/image22.png"/><Relationship Id="rId16" Type="http://schemas.openxmlformats.org/officeDocument/2006/relationships/package" Target="../embeddings/Document4.docx"/><Relationship Id="rId15" Type="http://schemas.openxmlformats.org/officeDocument/2006/relationships/package" Target="../embeddings/Workbook5.xlsx"/><Relationship Id="rId14" Type="http://schemas.openxmlformats.org/officeDocument/2006/relationships/package" Target="../embeddings/Workbook4.xlsx"/><Relationship Id="rId13" Type="http://schemas.openxmlformats.org/officeDocument/2006/relationships/image" Target="../media/image21.png"/><Relationship Id="rId12" Type="http://schemas.openxmlformats.org/officeDocument/2006/relationships/package" Target="../embeddings/Workbook3.xlsx"/><Relationship Id="rId11" Type="http://schemas.openxmlformats.org/officeDocument/2006/relationships/image" Target="../media/image20.png"/><Relationship Id="rId10" Type="http://schemas.openxmlformats.org/officeDocument/2006/relationships/package" Target="../embeddings/Workbook2.xlsx"/><Relationship Id="rId1" Type="http://schemas.openxmlformats.org/officeDocument/2006/relationships/tags" Target="../tags/tag45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459.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8.xml"/><Relationship Id="rId3" Type="http://schemas.openxmlformats.org/officeDocument/2006/relationships/image" Target="../media/image25.png"/><Relationship Id="rId2" Type="http://schemas.openxmlformats.org/officeDocument/2006/relationships/tags" Target="../tags/tag461.xml"/><Relationship Id="rId1" Type="http://schemas.openxmlformats.org/officeDocument/2006/relationships/tags" Target="../tags/tag460.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8.xml"/><Relationship Id="rId3" Type="http://schemas.openxmlformats.org/officeDocument/2006/relationships/tags" Target="../tags/tag463.xml"/><Relationship Id="rId2" Type="http://schemas.openxmlformats.org/officeDocument/2006/relationships/image" Target="../media/image26.png"/><Relationship Id="rId1" Type="http://schemas.openxmlformats.org/officeDocument/2006/relationships/tags" Target="../tags/tag46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8.xml"/><Relationship Id="rId3" Type="http://schemas.openxmlformats.org/officeDocument/2006/relationships/image" Target="../media/image27.png"/><Relationship Id="rId2" Type="http://schemas.openxmlformats.org/officeDocument/2006/relationships/tags" Target="../tags/tag465.xml"/><Relationship Id="rId1" Type="http://schemas.openxmlformats.org/officeDocument/2006/relationships/tags" Target="../tags/tag464.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8.xml"/><Relationship Id="rId3" Type="http://schemas.openxmlformats.org/officeDocument/2006/relationships/image" Target="../media/image28.png"/><Relationship Id="rId2" Type="http://schemas.openxmlformats.org/officeDocument/2006/relationships/tags" Target="../tags/tag467.xml"/><Relationship Id="rId1" Type="http://schemas.openxmlformats.org/officeDocument/2006/relationships/tags" Target="../tags/tag466.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8.xml"/><Relationship Id="rId3" Type="http://schemas.openxmlformats.org/officeDocument/2006/relationships/tags" Target="../tags/tag469.xml"/><Relationship Id="rId2" Type="http://schemas.openxmlformats.org/officeDocument/2006/relationships/image" Target="../media/image29.png"/><Relationship Id="rId1" Type="http://schemas.openxmlformats.org/officeDocument/2006/relationships/tags" Target="../tags/tag468.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8.xml"/><Relationship Id="rId3" Type="http://schemas.openxmlformats.org/officeDocument/2006/relationships/tags" Target="../tags/tag471.xml"/><Relationship Id="rId2" Type="http://schemas.openxmlformats.org/officeDocument/2006/relationships/image" Target="../media/image30.png"/><Relationship Id="rId1" Type="http://schemas.openxmlformats.org/officeDocument/2006/relationships/tags" Target="../tags/tag4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8.xml"/><Relationship Id="rId3" Type="http://schemas.openxmlformats.org/officeDocument/2006/relationships/image" Target="../media/image31.png"/><Relationship Id="rId2" Type="http://schemas.openxmlformats.org/officeDocument/2006/relationships/tags" Target="../tags/tag473.xml"/><Relationship Id="rId1" Type="http://schemas.openxmlformats.org/officeDocument/2006/relationships/tags" Target="../tags/tag47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8.xml"/><Relationship Id="rId3" Type="http://schemas.openxmlformats.org/officeDocument/2006/relationships/image" Target="../media/image32.png"/><Relationship Id="rId2" Type="http://schemas.openxmlformats.org/officeDocument/2006/relationships/tags" Target="../tags/tag475.xml"/><Relationship Id="rId1" Type="http://schemas.openxmlformats.org/officeDocument/2006/relationships/tags" Target="../tags/tag474.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8.xml"/><Relationship Id="rId3" Type="http://schemas.openxmlformats.org/officeDocument/2006/relationships/image" Target="../media/image33.png"/><Relationship Id="rId2" Type="http://schemas.openxmlformats.org/officeDocument/2006/relationships/tags" Target="../tags/tag477.xml"/><Relationship Id="rId1" Type="http://schemas.openxmlformats.org/officeDocument/2006/relationships/tags" Target="../tags/tag47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90" Type="http://schemas.openxmlformats.org/officeDocument/2006/relationships/notesSlide" Target="../notesSlides/notesSlide2.xml"/><Relationship Id="rId9" Type="http://schemas.openxmlformats.org/officeDocument/2006/relationships/tags" Target="../tags/tag10.xml"/><Relationship Id="rId89" Type="http://schemas.openxmlformats.org/officeDocument/2006/relationships/slideLayout" Target="../slideLayouts/slideLayout38.xml"/><Relationship Id="rId88" Type="http://schemas.openxmlformats.org/officeDocument/2006/relationships/tags" Target="../tags/tag89.xml"/><Relationship Id="rId87" Type="http://schemas.openxmlformats.org/officeDocument/2006/relationships/tags" Target="../tags/tag88.xml"/><Relationship Id="rId86" Type="http://schemas.openxmlformats.org/officeDocument/2006/relationships/tags" Target="../tags/tag87.xml"/><Relationship Id="rId85" Type="http://schemas.openxmlformats.org/officeDocument/2006/relationships/tags" Target="../tags/tag86.xml"/><Relationship Id="rId84" Type="http://schemas.openxmlformats.org/officeDocument/2006/relationships/tags" Target="../tags/tag85.xml"/><Relationship Id="rId83" Type="http://schemas.openxmlformats.org/officeDocument/2006/relationships/tags" Target="../tags/tag84.xml"/><Relationship Id="rId82" Type="http://schemas.openxmlformats.org/officeDocument/2006/relationships/tags" Target="../tags/tag83.xml"/><Relationship Id="rId81" Type="http://schemas.openxmlformats.org/officeDocument/2006/relationships/tags" Target="../tags/tag82.xml"/><Relationship Id="rId80" Type="http://schemas.openxmlformats.org/officeDocument/2006/relationships/tags" Target="../tags/tag81.xml"/><Relationship Id="rId8" Type="http://schemas.openxmlformats.org/officeDocument/2006/relationships/tags" Target="../tags/tag9.xml"/><Relationship Id="rId79" Type="http://schemas.openxmlformats.org/officeDocument/2006/relationships/tags" Target="../tags/tag80.xml"/><Relationship Id="rId78" Type="http://schemas.openxmlformats.org/officeDocument/2006/relationships/tags" Target="../tags/tag79.xml"/><Relationship Id="rId77" Type="http://schemas.openxmlformats.org/officeDocument/2006/relationships/tags" Target="../tags/tag78.xml"/><Relationship Id="rId76" Type="http://schemas.openxmlformats.org/officeDocument/2006/relationships/tags" Target="../tags/tag77.xml"/><Relationship Id="rId75" Type="http://schemas.openxmlformats.org/officeDocument/2006/relationships/tags" Target="../tags/tag76.xml"/><Relationship Id="rId74" Type="http://schemas.openxmlformats.org/officeDocument/2006/relationships/tags" Target="../tags/tag75.xml"/><Relationship Id="rId73" Type="http://schemas.openxmlformats.org/officeDocument/2006/relationships/tags" Target="../tags/tag74.xml"/><Relationship Id="rId72" Type="http://schemas.openxmlformats.org/officeDocument/2006/relationships/tags" Target="../tags/tag73.xml"/><Relationship Id="rId71" Type="http://schemas.openxmlformats.org/officeDocument/2006/relationships/tags" Target="../tags/tag72.xml"/><Relationship Id="rId70" Type="http://schemas.openxmlformats.org/officeDocument/2006/relationships/tags" Target="../tags/tag71.xml"/><Relationship Id="rId7" Type="http://schemas.openxmlformats.org/officeDocument/2006/relationships/tags" Target="../tags/tag8.xml"/><Relationship Id="rId69" Type="http://schemas.openxmlformats.org/officeDocument/2006/relationships/tags" Target="../tags/tag70.xml"/><Relationship Id="rId68" Type="http://schemas.openxmlformats.org/officeDocument/2006/relationships/tags" Target="../tags/tag69.xml"/><Relationship Id="rId67" Type="http://schemas.openxmlformats.org/officeDocument/2006/relationships/tags" Target="../tags/tag68.xml"/><Relationship Id="rId66" Type="http://schemas.openxmlformats.org/officeDocument/2006/relationships/tags" Target="../tags/tag67.xml"/><Relationship Id="rId65" Type="http://schemas.openxmlformats.org/officeDocument/2006/relationships/tags" Target="../tags/tag66.xml"/><Relationship Id="rId64" Type="http://schemas.openxmlformats.org/officeDocument/2006/relationships/tags" Target="../tags/tag65.xml"/><Relationship Id="rId63" Type="http://schemas.openxmlformats.org/officeDocument/2006/relationships/tags" Target="../tags/tag64.xml"/><Relationship Id="rId62" Type="http://schemas.openxmlformats.org/officeDocument/2006/relationships/tags" Target="../tags/tag63.xml"/><Relationship Id="rId61" Type="http://schemas.openxmlformats.org/officeDocument/2006/relationships/tags" Target="../tags/tag62.xml"/><Relationship Id="rId60" Type="http://schemas.openxmlformats.org/officeDocument/2006/relationships/tags" Target="../tags/tag61.xml"/><Relationship Id="rId6" Type="http://schemas.openxmlformats.org/officeDocument/2006/relationships/tags" Target="../tags/tag7.xml"/><Relationship Id="rId59" Type="http://schemas.openxmlformats.org/officeDocument/2006/relationships/tags" Target="../tags/tag60.xml"/><Relationship Id="rId58" Type="http://schemas.openxmlformats.org/officeDocument/2006/relationships/tags" Target="../tags/tag59.xml"/><Relationship Id="rId57" Type="http://schemas.openxmlformats.org/officeDocument/2006/relationships/tags" Target="../tags/tag58.xml"/><Relationship Id="rId56" Type="http://schemas.openxmlformats.org/officeDocument/2006/relationships/tags" Target="../tags/tag57.xml"/><Relationship Id="rId55" Type="http://schemas.openxmlformats.org/officeDocument/2006/relationships/tags" Target="../tags/tag56.xml"/><Relationship Id="rId54" Type="http://schemas.openxmlformats.org/officeDocument/2006/relationships/tags" Target="../tags/tag55.xml"/><Relationship Id="rId53" Type="http://schemas.openxmlformats.org/officeDocument/2006/relationships/tags" Target="../tags/tag54.xml"/><Relationship Id="rId52" Type="http://schemas.openxmlformats.org/officeDocument/2006/relationships/tags" Target="../tags/tag53.xml"/><Relationship Id="rId51" Type="http://schemas.openxmlformats.org/officeDocument/2006/relationships/tags" Target="../tags/tag52.xml"/><Relationship Id="rId50" Type="http://schemas.openxmlformats.org/officeDocument/2006/relationships/tags" Target="../tags/tag51.xml"/><Relationship Id="rId5" Type="http://schemas.openxmlformats.org/officeDocument/2006/relationships/tags" Target="../tags/tag6.xml"/><Relationship Id="rId49" Type="http://schemas.openxmlformats.org/officeDocument/2006/relationships/tags" Target="../tags/tag50.xml"/><Relationship Id="rId48" Type="http://schemas.openxmlformats.org/officeDocument/2006/relationships/tags" Target="../tags/tag49.xml"/><Relationship Id="rId47" Type="http://schemas.openxmlformats.org/officeDocument/2006/relationships/tags" Target="../tags/tag48.xml"/><Relationship Id="rId46" Type="http://schemas.openxmlformats.org/officeDocument/2006/relationships/tags" Target="../tags/tag47.xml"/><Relationship Id="rId45" Type="http://schemas.openxmlformats.org/officeDocument/2006/relationships/tags" Target="../tags/tag46.xml"/><Relationship Id="rId44" Type="http://schemas.openxmlformats.org/officeDocument/2006/relationships/tags" Target="../tags/tag45.xml"/><Relationship Id="rId43" Type="http://schemas.openxmlformats.org/officeDocument/2006/relationships/tags" Target="../tags/tag44.xml"/><Relationship Id="rId42" Type="http://schemas.openxmlformats.org/officeDocument/2006/relationships/tags" Target="../tags/tag43.xml"/><Relationship Id="rId41" Type="http://schemas.openxmlformats.org/officeDocument/2006/relationships/tags" Target="../tags/tag42.xml"/><Relationship Id="rId40" Type="http://schemas.openxmlformats.org/officeDocument/2006/relationships/tags" Target="../tags/tag41.xml"/><Relationship Id="rId4" Type="http://schemas.openxmlformats.org/officeDocument/2006/relationships/tags" Target="../tags/tag5.xml"/><Relationship Id="rId39" Type="http://schemas.openxmlformats.org/officeDocument/2006/relationships/tags" Target="../tags/tag40.xml"/><Relationship Id="rId38" Type="http://schemas.openxmlformats.org/officeDocument/2006/relationships/tags" Target="../tags/tag39.xml"/><Relationship Id="rId37" Type="http://schemas.openxmlformats.org/officeDocument/2006/relationships/tags" Target="../tags/tag38.xml"/><Relationship Id="rId36" Type="http://schemas.openxmlformats.org/officeDocument/2006/relationships/tags" Target="../tags/tag37.xml"/><Relationship Id="rId35" Type="http://schemas.openxmlformats.org/officeDocument/2006/relationships/tags" Target="../tags/tag36.xml"/><Relationship Id="rId34" Type="http://schemas.openxmlformats.org/officeDocument/2006/relationships/tags" Target="../tags/tag35.xml"/><Relationship Id="rId33" Type="http://schemas.openxmlformats.org/officeDocument/2006/relationships/tags" Target="../tags/tag34.xml"/><Relationship Id="rId32" Type="http://schemas.openxmlformats.org/officeDocument/2006/relationships/tags" Target="../tags/tag33.xml"/><Relationship Id="rId31" Type="http://schemas.openxmlformats.org/officeDocument/2006/relationships/tags" Target="../tags/tag32.xml"/><Relationship Id="rId30" Type="http://schemas.openxmlformats.org/officeDocument/2006/relationships/tags" Target="../tags/tag31.xml"/><Relationship Id="rId3" Type="http://schemas.openxmlformats.org/officeDocument/2006/relationships/tags" Target="../tags/tag4.xml"/><Relationship Id="rId29" Type="http://schemas.openxmlformats.org/officeDocument/2006/relationships/tags" Target="../tags/tag30.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99" Type="http://schemas.openxmlformats.org/officeDocument/2006/relationships/tags" Target="../tags/tag188.xml"/><Relationship Id="rId98" Type="http://schemas.openxmlformats.org/officeDocument/2006/relationships/tags" Target="../tags/tag187.xml"/><Relationship Id="rId97" Type="http://schemas.openxmlformats.org/officeDocument/2006/relationships/tags" Target="../tags/tag186.xml"/><Relationship Id="rId96" Type="http://schemas.openxmlformats.org/officeDocument/2006/relationships/tags" Target="../tags/tag185.xml"/><Relationship Id="rId95" Type="http://schemas.openxmlformats.org/officeDocument/2006/relationships/tags" Target="../tags/tag184.xml"/><Relationship Id="rId94" Type="http://schemas.openxmlformats.org/officeDocument/2006/relationships/tags" Target="../tags/tag183.xml"/><Relationship Id="rId93" Type="http://schemas.openxmlformats.org/officeDocument/2006/relationships/tags" Target="../tags/tag182.xml"/><Relationship Id="rId92" Type="http://schemas.openxmlformats.org/officeDocument/2006/relationships/tags" Target="../tags/tag181.xml"/><Relationship Id="rId91" Type="http://schemas.openxmlformats.org/officeDocument/2006/relationships/tags" Target="../tags/tag180.xml"/><Relationship Id="rId90" Type="http://schemas.openxmlformats.org/officeDocument/2006/relationships/tags" Target="../tags/tag179.xml"/><Relationship Id="rId9" Type="http://schemas.openxmlformats.org/officeDocument/2006/relationships/tags" Target="../tags/tag98.xml"/><Relationship Id="rId89" Type="http://schemas.openxmlformats.org/officeDocument/2006/relationships/tags" Target="../tags/tag178.xml"/><Relationship Id="rId88" Type="http://schemas.openxmlformats.org/officeDocument/2006/relationships/tags" Target="../tags/tag177.xml"/><Relationship Id="rId87" Type="http://schemas.openxmlformats.org/officeDocument/2006/relationships/tags" Target="../tags/tag176.xml"/><Relationship Id="rId86" Type="http://schemas.openxmlformats.org/officeDocument/2006/relationships/tags" Target="../tags/tag175.xml"/><Relationship Id="rId85" Type="http://schemas.openxmlformats.org/officeDocument/2006/relationships/tags" Target="../tags/tag174.xml"/><Relationship Id="rId84" Type="http://schemas.openxmlformats.org/officeDocument/2006/relationships/tags" Target="../tags/tag173.xml"/><Relationship Id="rId83" Type="http://schemas.openxmlformats.org/officeDocument/2006/relationships/tags" Target="../tags/tag172.xml"/><Relationship Id="rId82" Type="http://schemas.openxmlformats.org/officeDocument/2006/relationships/tags" Target="../tags/tag171.xml"/><Relationship Id="rId81" Type="http://schemas.openxmlformats.org/officeDocument/2006/relationships/tags" Target="../tags/tag170.xml"/><Relationship Id="rId80" Type="http://schemas.openxmlformats.org/officeDocument/2006/relationships/tags" Target="../tags/tag169.xml"/><Relationship Id="rId8" Type="http://schemas.openxmlformats.org/officeDocument/2006/relationships/tags" Target="../tags/tag97.xml"/><Relationship Id="rId79" Type="http://schemas.openxmlformats.org/officeDocument/2006/relationships/tags" Target="../tags/tag168.xml"/><Relationship Id="rId78" Type="http://schemas.openxmlformats.org/officeDocument/2006/relationships/tags" Target="../tags/tag167.xml"/><Relationship Id="rId77" Type="http://schemas.openxmlformats.org/officeDocument/2006/relationships/tags" Target="../tags/tag166.xml"/><Relationship Id="rId76" Type="http://schemas.openxmlformats.org/officeDocument/2006/relationships/tags" Target="../tags/tag165.xml"/><Relationship Id="rId75" Type="http://schemas.openxmlformats.org/officeDocument/2006/relationships/tags" Target="../tags/tag164.xml"/><Relationship Id="rId74" Type="http://schemas.openxmlformats.org/officeDocument/2006/relationships/tags" Target="../tags/tag163.xml"/><Relationship Id="rId73" Type="http://schemas.openxmlformats.org/officeDocument/2006/relationships/tags" Target="../tags/tag162.xml"/><Relationship Id="rId72" Type="http://schemas.openxmlformats.org/officeDocument/2006/relationships/tags" Target="../tags/tag161.xml"/><Relationship Id="rId71" Type="http://schemas.openxmlformats.org/officeDocument/2006/relationships/tags" Target="../tags/tag160.xml"/><Relationship Id="rId70" Type="http://schemas.openxmlformats.org/officeDocument/2006/relationships/tags" Target="../tags/tag159.xml"/><Relationship Id="rId7" Type="http://schemas.openxmlformats.org/officeDocument/2006/relationships/tags" Target="../tags/tag96.xml"/><Relationship Id="rId69" Type="http://schemas.openxmlformats.org/officeDocument/2006/relationships/tags" Target="../tags/tag158.xml"/><Relationship Id="rId68" Type="http://schemas.openxmlformats.org/officeDocument/2006/relationships/tags" Target="../tags/tag157.xml"/><Relationship Id="rId67" Type="http://schemas.openxmlformats.org/officeDocument/2006/relationships/tags" Target="../tags/tag156.xml"/><Relationship Id="rId66" Type="http://schemas.openxmlformats.org/officeDocument/2006/relationships/tags" Target="../tags/tag155.xml"/><Relationship Id="rId65" Type="http://schemas.openxmlformats.org/officeDocument/2006/relationships/tags" Target="../tags/tag154.xml"/><Relationship Id="rId64" Type="http://schemas.openxmlformats.org/officeDocument/2006/relationships/tags" Target="../tags/tag153.xml"/><Relationship Id="rId63" Type="http://schemas.openxmlformats.org/officeDocument/2006/relationships/tags" Target="../tags/tag152.xml"/><Relationship Id="rId62" Type="http://schemas.openxmlformats.org/officeDocument/2006/relationships/tags" Target="../tags/tag151.xml"/><Relationship Id="rId61" Type="http://schemas.openxmlformats.org/officeDocument/2006/relationships/tags" Target="../tags/tag150.xml"/><Relationship Id="rId60" Type="http://schemas.openxmlformats.org/officeDocument/2006/relationships/tags" Target="../tags/tag149.xml"/><Relationship Id="rId6" Type="http://schemas.openxmlformats.org/officeDocument/2006/relationships/tags" Target="../tags/tag95.xml"/><Relationship Id="rId59" Type="http://schemas.openxmlformats.org/officeDocument/2006/relationships/tags" Target="../tags/tag148.xml"/><Relationship Id="rId58" Type="http://schemas.openxmlformats.org/officeDocument/2006/relationships/tags" Target="../tags/tag147.xml"/><Relationship Id="rId57" Type="http://schemas.openxmlformats.org/officeDocument/2006/relationships/tags" Target="../tags/tag146.xml"/><Relationship Id="rId56" Type="http://schemas.openxmlformats.org/officeDocument/2006/relationships/tags" Target="../tags/tag145.xml"/><Relationship Id="rId55" Type="http://schemas.openxmlformats.org/officeDocument/2006/relationships/tags" Target="../tags/tag144.xml"/><Relationship Id="rId54" Type="http://schemas.openxmlformats.org/officeDocument/2006/relationships/tags" Target="../tags/tag143.xml"/><Relationship Id="rId53" Type="http://schemas.openxmlformats.org/officeDocument/2006/relationships/tags" Target="../tags/tag142.xml"/><Relationship Id="rId52" Type="http://schemas.openxmlformats.org/officeDocument/2006/relationships/tags" Target="../tags/tag141.xml"/><Relationship Id="rId51" Type="http://schemas.openxmlformats.org/officeDocument/2006/relationships/tags" Target="../tags/tag140.xml"/><Relationship Id="rId50" Type="http://schemas.openxmlformats.org/officeDocument/2006/relationships/tags" Target="../tags/tag139.xml"/><Relationship Id="rId5" Type="http://schemas.openxmlformats.org/officeDocument/2006/relationships/tags" Target="../tags/tag94.xml"/><Relationship Id="rId49" Type="http://schemas.openxmlformats.org/officeDocument/2006/relationships/tags" Target="../tags/tag138.xml"/><Relationship Id="rId48" Type="http://schemas.openxmlformats.org/officeDocument/2006/relationships/tags" Target="../tags/tag137.xml"/><Relationship Id="rId47" Type="http://schemas.openxmlformats.org/officeDocument/2006/relationships/tags" Target="../tags/tag136.xml"/><Relationship Id="rId46" Type="http://schemas.openxmlformats.org/officeDocument/2006/relationships/tags" Target="../tags/tag135.xml"/><Relationship Id="rId45" Type="http://schemas.openxmlformats.org/officeDocument/2006/relationships/tags" Target="../tags/tag134.xml"/><Relationship Id="rId44" Type="http://schemas.openxmlformats.org/officeDocument/2006/relationships/tags" Target="../tags/tag133.xml"/><Relationship Id="rId43" Type="http://schemas.openxmlformats.org/officeDocument/2006/relationships/tags" Target="../tags/tag132.xml"/><Relationship Id="rId42" Type="http://schemas.openxmlformats.org/officeDocument/2006/relationships/tags" Target="../tags/tag131.xml"/><Relationship Id="rId41" Type="http://schemas.openxmlformats.org/officeDocument/2006/relationships/tags" Target="../tags/tag130.xml"/><Relationship Id="rId40" Type="http://schemas.openxmlformats.org/officeDocument/2006/relationships/tags" Target="../tags/tag129.xml"/><Relationship Id="rId4" Type="http://schemas.openxmlformats.org/officeDocument/2006/relationships/tags" Target="../tags/tag93.xml"/><Relationship Id="rId39" Type="http://schemas.openxmlformats.org/officeDocument/2006/relationships/tags" Target="../tags/tag128.xml"/><Relationship Id="rId38" Type="http://schemas.openxmlformats.org/officeDocument/2006/relationships/tags" Target="../tags/tag127.xml"/><Relationship Id="rId37" Type="http://schemas.openxmlformats.org/officeDocument/2006/relationships/tags" Target="../tags/tag126.xml"/><Relationship Id="rId36" Type="http://schemas.openxmlformats.org/officeDocument/2006/relationships/tags" Target="../tags/tag125.xml"/><Relationship Id="rId35" Type="http://schemas.openxmlformats.org/officeDocument/2006/relationships/tags" Target="../tags/tag124.xml"/><Relationship Id="rId34" Type="http://schemas.openxmlformats.org/officeDocument/2006/relationships/tags" Target="../tags/tag123.xml"/><Relationship Id="rId33" Type="http://schemas.openxmlformats.org/officeDocument/2006/relationships/tags" Target="../tags/tag122.xml"/><Relationship Id="rId32" Type="http://schemas.openxmlformats.org/officeDocument/2006/relationships/tags" Target="../tags/tag121.xml"/><Relationship Id="rId31" Type="http://schemas.openxmlformats.org/officeDocument/2006/relationships/tags" Target="../tags/tag120.xml"/><Relationship Id="rId30" Type="http://schemas.openxmlformats.org/officeDocument/2006/relationships/tags" Target="../tags/tag119.xml"/><Relationship Id="rId3" Type="http://schemas.openxmlformats.org/officeDocument/2006/relationships/tags" Target="../tags/tag92.xml"/><Relationship Id="rId29" Type="http://schemas.openxmlformats.org/officeDocument/2006/relationships/tags" Target="../tags/tag118.xml"/><Relationship Id="rId28" Type="http://schemas.openxmlformats.org/officeDocument/2006/relationships/tags" Target="../tags/tag117.xml"/><Relationship Id="rId27" Type="http://schemas.openxmlformats.org/officeDocument/2006/relationships/tags" Target="../tags/tag116.xml"/><Relationship Id="rId26" Type="http://schemas.openxmlformats.org/officeDocument/2006/relationships/tags" Target="../tags/tag115.xml"/><Relationship Id="rId25" Type="http://schemas.openxmlformats.org/officeDocument/2006/relationships/tags" Target="../tags/tag114.xml"/><Relationship Id="rId24" Type="http://schemas.openxmlformats.org/officeDocument/2006/relationships/tags" Target="../tags/tag113.xml"/><Relationship Id="rId23" Type="http://schemas.openxmlformats.org/officeDocument/2006/relationships/tags" Target="../tags/tag112.xml"/><Relationship Id="rId22" Type="http://schemas.openxmlformats.org/officeDocument/2006/relationships/tags" Target="../tags/tag111.xml"/><Relationship Id="rId21" Type="http://schemas.openxmlformats.org/officeDocument/2006/relationships/tags" Target="../tags/tag110.xml"/><Relationship Id="rId20" Type="http://schemas.openxmlformats.org/officeDocument/2006/relationships/tags" Target="../tags/tag109.xml"/><Relationship Id="rId2" Type="http://schemas.openxmlformats.org/officeDocument/2006/relationships/tags" Target="../tags/tag91.xml"/><Relationship Id="rId19" Type="http://schemas.openxmlformats.org/officeDocument/2006/relationships/tags" Target="../tags/tag108.xml"/><Relationship Id="rId18" Type="http://schemas.openxmlformats.org/officeDocument/2006/relationships/tags" Target="../tags/tag107.xml"/><Relationship Id="rId17" Type="http://schemas.openxmlformats.org/officeDocument/2006/relationships/tags" Target="../tags/tag106.xml"/><Relationship Id="rId16" Type="http://schemas.openxmlformats.org/officeDocument/2006/relationships/tags" Target="../tags/tag105.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7" Type="http://schemas.openxmlformats.org/officeDocument/2006/relationships/notesSlide" Target="../notesSlides/notesSlide3.xml"/><Relationship Id="rId106" Type="http://schemas.openxmlformats.org/officeDocument/2006/relationships/slideLayout" Target="../slideLayouts/slideLayout38.xml"/><Relationship Id="rId105" Type="http://schemas.openxmlformats.org/officeDocument/2006/relationships/tags" Target="../tags/tag194.xml"/><Relationship Id="rId104" Type="http://schemas.openxmlformats.org/officeDocument/2006/relationships/tags" Target="../tags/tag193.xml"/><Relationship Id="rId103" Type="http://schemas.openxmlformats.org/officeDocument/2006/relationships/tags" Target="../tags/tag192.xml"/><Relationship Id="rId102" Type="http://schemas.openxmlformats.org/officeDocument/2006/relationships/tags" Target="../tags/tag191.xml"/><Relationship Id="rId101" Type="http://schemas.openxmlformats.org/officeDocument/2006/relationships/tags" Target="../tags/tag190.xml"/><Relationship Id="rId100" Type="http://schemas.openxmlformats.org/officeDocument/2006/relationships/tags" Target="../tags/tag189.xml"/><Relationship Id="rId10" Type="http://schemas.openxmlformats.org/officeDocument/2006/relationships/tags" Target="../tags/tag99.xml"/><Relationship Id="rId1" Type="http://schemas.openxmlformats.org/officeDocument/2006/relationships/tags" Target="../tags/tag90.xml"/></Relationships>
</file>

<file path=ppt/slides/_rels/slide5.xml.rels><?xml version="1.0" encoding="UTF-8" standalone="yes"?>
<Relationships xmlns="http://schemas.openxmlformats.org/package/2006/relationships"><Relationship Id="rId99" Type="http://schemas.openxmlformats.org/officeDocument/2006/relationships/tags" Target="../tags/tag293.xml"/><Relationship Id="rId98" Type="http://schemas.openxmlformats.org/officeDocument/2006/relationships/tags" Target="../tags/tag292.xml"/><Relationship Id="rId97" Type="http://schemas.openxmlformats.org/officeDocument/2006/relationships/tags" Target="../tags/tag291.xml"/><Relationship Id="rId96" Type="http://schemas.openxmlformats.org/officeDocument/2006/relationships/tags" Target="../tags/tag290.xml"/><Relationship Id="rId95" Type="http://schemas.openxmlformats.org/officeDocument/2006/relationships/tags" Target="../tags/tag289.xml"/><Relationship Id="rId94" Type="http://schemas.openxmlformats.org/officeDocument/2006/relationships/tags" Target="../tags/tag288.xml"/><Relationship Id="rId93" Type="http://schemas.openxmlformats.org/officeDocument/2006/relationships/tags" Target="../tags/tag287.xml"/><Relationship Id="rId92" Type="http://schemas.openxmlformats.org/officeDocument/2006/relationships/tags" Target="../tags/tag286.xml"/><Relationship Id="rId91" Type="http://schemas.openxmlformats.org/officeDocument/2006/relationships/tags" Target="../tags/tag285.xml"/><Relationship Id="rId90" Type="http://schemas.openxmlformats.org/officeDocument/2006/relationships/tags" Target="../tags/tag284.xml"/><Relationship Id="rId9" Type="http://schemas.openxmlformats.org/officeDocument/2006/relationships/tags" Target="../tags/tag203.xml"/><Relationship Id="rId89" Type="http://schemas.openxmlformats.org/officeDocument/2006/relationships/tags" Target="../tags/tag283.xml"/><Relationship Id="rId88" Type="http://schemas.openxmlformats.org/officeDocument/2006/relationships/tags" Target="../tags/tag282.xml"/><Relationship Id="rId87" Type="http://schemas.openxmlformats.org/officeDocument/2006/relationships/tags" Target="../tags/tag281.xml"/><Relationship Id="rId86" Type="http://schemas.openxmlformats.org/officeDocument/2006/relationships/tags" Target="../tags/tag280.xml"/><Relationship Id="rId85" Type="http://schemas.openxmlformats.org/officeDocument/2006/relationships/tags" Target="../tags/tag279.xml"/><Relationship Id="rId84" Type="http://schemas.openxmlformats.org/officeDocument/2006/relationships/tags" Target="../tags/tag278.xml"/><Relationship Id="rId83" Type="http://schemas.openxmlformats.org/officeDocument/2006/relationships/tags" Target="../tags/tag277.xml"/><Relationship Id="rId82" Type="http://schemas.openxmlformats.org/officeDocument/2006/relationships/tags" Target="../tags/tag276.xml"/><Relationship Id="rId81" Type="http://schemas.openxmlformats.org/officeDocument/2006/relationships/tags" Target="../tags/tag275.xml"/><Relationship Id="rId80" Type="http://schemas.openxmlformats.org/officeDocument/2006/relationships/tags" Target="../tags/tag274.xml"/><Relationship Id="rId8" Type="http://schemas.openxmlformats.org/officeDocument/2006/relationships/tags" Target="../tags/tag202.xml"/><Relationship Id="rId79" Type="http://schemas.openxmlformats.org/officeDocument/2006/relationships/tags" Target="../tags/tag273.xml"/><Relationship Id="rId78" Type="http://schemas.openxmlformats.org/officeDocument/2006/relationships/tags" Target="../tags/tag272.xml"/><Relationship Id="rId77" Type="http://schemas.openxmlformats.org/officeDocument/2006/relationships/tags" Target="../tags/tag271.xml"/><Relationship Id="rId76" Type="http://schemas.openxmlformats.org/officeDocument/2006/relationships/tags" Target="../tags/tag270.xml"/><Relationship Id="rId75" Type="http://schemas.openxmlformats.org/officeDocument/2006/relationships/tags" Target="../tags/tag269.xml"/><Relationship Id="rId74" Type="http://schemas.openxmlformats.org/officeDocument/2006/relationships/tags" Target="../tags/tag268.xml"/><Relationship Id="rId73" Type="http://schemas.openxmlformats.org/officeDocument/2006/relationships/tags" Target="../tags/tag267.xml"/><Relationship Id="rId72" Type="http://schemas.openxmlformats.org/officeDocument/2006/relationships/tags" Target="../tags/tag266.xml"/><Relationship Id="rId71" Type="http://schemas.openxmlformats.org/officeDocument/2006/relationships/tags" Target="../tags/tag265.xml"/><Relationship Id="rId70" Type="http://schemas.openxmlformats.org/officeDocument/2006/relationships/tags" Target="../tags/tag264.xml"/><Relationship Id="rId7" Type="http://schemas.openxmlformats.org/officeDocument/2006/relationships/tags" Target="../tags/tag201.xml"/><Relationship Id="rId69" Type="http://schemas.openxmlformats.org/officeDocument/2006/relationships/tags" Target="../tags/tag263.xml"/><Relationship Id="rId68" Type="http://schemas.openxmlformats.org/officeDocument/2006/relationships/tags" Target="../tags/tag262.xml"/><Relationship Id="rId67" Type="http://schemas.openxmlformats.org/officeDocument/2006/relationships/tags" Target="../tags/tag261.xml"/><Relationship Id="rId66" Type="http://schemas.openxmlformats.org/officeDocument/2006/relationships/tags" Target="../tags/tag260.xml"/><Relationship Id="rId65" Type="http://schemas.openxmlformats.org/officeDocument/2006/relationships/tags" Target="../tags/tag259.xml"/><Relationship Id="rId64" Type="http://schemas.openxmlformats.org/officeDocument/2006/relationships/tags" Target="../tags/tag258.xml"/><Relationship Id="rId63" Type="http://schemas.openxmlformats.org/officeDocument/2006/relationships/tags" Target="../tags/tag257.xml"/><Relationship Id="rId62" Type="http://schemas.openxmlformats.org/officeDocument/2006/relationships/tags" Target="../tags/tag256.xml"/><Relationship Id="rId61" Type="http://schemas.openxmlformats.org/officeDocument/2006/relationships/tags" Target="../tags/tag255.xml"/><Relationship Id="rId60" Type="http://schemas.openxmlformats.org/officeDocument/2006/relationships/tags" Target="../tags/tag254.xml"/><Relationship Id="rId6" Type="http://schemas.openxmlformats.org/officeDocument/2006/relationships/tags" Target="../tags/tag200.xml"/><Relationship Id="rId59" Type="http://schemas.openxmlformats.org/officeDocument/2006/relationships/tags" Target="../tags/tag253.xml"/><Relationship Id="rId58" Type="http://schemas.openxmlformats.org/officeDocument/2006/relationships/tags" Target="../tags/tag252.xml"/><Relationship Id="rId57" Type="http://schemas.openxmlformats.org/officeDocument/2006/relationships/tags" Target="../tags/tag251.xml"/><Relationship Id="rId56" Type="http://schemas.openxmlformats.org/officeDocument/2006/relationships/tags" Target="../tags/tag250.xml"/><Relationship Id="rId55" Type="http://schemas.openxmlformats.org/officeDocument/2006/relationships/tags" Target="../tags/tag249.xml"/><Relationship Id="rId54" Type="http://schemas.openxmlformats.org/officeDocument/2006/relationships/tags" Target="../tags/tag248.xml"/><Relationship Id="rId53" Type="http://schemas.openxmlformats.org/officeDocument/2006/relationships/tags" Target="../tags/tag247.xml"/><Relationship Id="rId52" Type="http://schemas.openxmlformats.org/officeDocument/2006/relationships/tags" Target="../tags/tag246.xml"/><Relationship Id="rId51" Type="http://schemas.openxmlformats.org/officeDocument/2006/relationships/tags" Target="../tags/tag245.xml"/><Relationship Id="rId50" Type="http://schemas.openxmlformats.org/officeDocument/2006/relationships/tags" Target="../tags/tag244.xml"/><Relationship Id="rId5" Type="http://schemas.openxmlformats.org/officeDocument/2006/relationships/tags" Target="../tags/tag199.xml"/><Relationship Id="rId49" Type="http://schemas.openxmlformats.org/officeDocument/2006/relationships/tags" Target="../tags/tag243.xml"/><Relationship Id="rId48" Type="http://schemas.openxmlformats.org/officeDocument/2006/relationships/tags" Target="../tags/tag242.xml"/><Relationship Id="rId47" Type="http://schemas.openxmlformats.org/officeDocument/2006/relationships/tags" Target="../tags/tag241.xml"/><Relationship Id="rId46" Type="http://schemas.openxmlformats.org/officeDocument/2006/relationships/tags" Target="../tags/tag240.xml"/><Relationship Id="rId45" Type="http://schemas.openxmlformats.org/officeDocument/2006/relationships/tags" Target="../tags/tag239.xml"/><Relationship Id="rId44" Type="http://schemas.openxmlformats.org/officeDocument/2006/relationships/tags" Target="../tags/tag238.xml"/><Relationship Id="rId43" Type="http://schemas.openxmlformats.org/officeDocument/2006/relationships/tags" Target="../tags/tag237.xml"/><Relationship Id="rId42" Type="http://schemas.openxmlformats.org/officeDocument/2006/relationships/tags" Target="../tags/tag236.xml"/><Relationship Id="rId41" Type="http://schemas.openxmlformats.org/officeDocument/2006/relationships/tags" Target="../tags/tag235.xml"/><Relationship Id="rId40" Type="http://schemas.openxmlformats.org/officeDocument/2006/relationships/tags" Target="../tags/tag234.xml"/><Relationship Id="rId4" Type="http://schemas.openxmlformats.org/officeDocument/2006/relationships/tags" Target="../tags/tag198.xml"/><Relationship Id="rId39" Type="http://schemas.openxmlformats.org/officeDocument/2006/relationships/tags" Target="../tags/tag233.xml"/><Relationship Id="rId38" Type="http://schemas.openxmlformats.org/officeDocument/2006/relationships/tags" Target="../tags/tag232.xml"/><Relationship Id="rId37" Type="http://schemas.openxmlformats.org/officeDocument/2006/relationships/tags" Target="../tags/tag231.xml"/><Relationship Id="rId36" Type="http://schemas.openxmlformats.org/officeDocument/2006/relationships/tags" Target="../tags/tag230.xml"/><Relationship Id="rId35" Type="http://schemas.openxmlformats.org/officeDocument/2006/relationships/tags" Target="../tags/tag229.xml"/><Relationship Id="rId34" Type="http://schemas.openxmlformats.org/officeDocument/2006/relationships/tags" Target="../tags/tag228.xml"/><Relationship Id="rId33" Type="http://schemas.openxmlformats.org/officeDocument/2006/relationships/tags" Target="../tags/tag227.xml"/><Relationship Id="rId32" Type="http://schemas.openxmlformats.org/officeDocument/2006/relationships/tags" Target="../tags/tag226.xml"/><Relationship Id="rId31" Type="http://schemas.openxmlformats.org/officeDocument/2006/relationships/tags" Target="../tags/tag225.xml"/><Relationship Id="rId30" Type="http://schemas.openxmlformats.org/officeDocument/2006/relationships/tags" Target="../tags/tag224.xml"/><Relationship Id="rId3" Type="http://schemas.openxmlformats.org/officeDocument/2006/relationships/tags" Target="../tags/tag197.xml"/><Relationship Id="rId29" Type="http://schemas.openxmlformats.org/officeDocument/2006/relationships/tags" Target="../tags/tag223.xml"/><Relationship Id="rId28" Type="http://schemas.openxmlformats.org/officeDocument/2006/relationships/tags" Target="../tags/tag222.xml"/><Relationship Id="rId27" Type="http://schemas.openxmlformats.org/officeDocument/2006/relationships/tags" Target="../tags/tag221.xml"/><Relationship Id="rId26" Type="http://schemas.openxmlformats.org/officeDocument/2006/relationships/tags" Target="../tags/tag220.xml"/><Relationship Id="rId25" Type="http://schemas.openxmlformats.org/officeDocument/2006/relationships/tags" Target="../tags/tag219.xml"/><Relationship Id="rId24" Type="http://schemas.openxmlformats.org/officeDocument/2006/relationships/tags" Target="../tags/tag218.xml"/><Relationship Id="rId23" Type="http://schemas.openxmlformats.org/officeDocument/2006/relationships/tags" Target="../tags/tag217.xml"/><Relationship Id="rId22" Type="http://schemas.openxmlformats.org/officeDocument/2006/relationships/tags" Target="../tags/tag216.xml"/><Relationship Id="rId21" Type="http://schemas.openxmlformats.org/officeDocument/2006/relationships/tags" Target="../tags/tag215.xml"/><Relationship Id="rId20" Type="http://schemas.openxmlformats.org/officeDocument/2006/relationships/tags" Target="../tags/tag214.xml"/><Relationship Id="rId2" Type="http://schemas.openxmlformats.org/officeDocument/2006/relationships/tags" Target="../tags/tag196.xml"/><Relationship Id="rId19" Type="http://schemas.openxmlformats.org/officeDocument/2006/relationships/tags" Target="../tags/tag213.xml"/><Relationship Id="rId18" Type="http://schemas.openxmlformats.org/officeDocument/2006/relationships/tags" Target="../tags/tag212.xml"/><Relationship Id="rId17" Type="http://schemas.openxmlformats.org/officeDocument/2006/relationships/tags" Target="../tags/tag211.xml"/><Relationship Id="rId16" Type="http://schemas.openxmlformats.org/officeDocument/2006/relationships/tags" Target="../tags/tag210.xml"/><Relationship Id="rId15" Type="http://schemas.openxmlformats.org/officeDocument/2006/relationships/tags" Target="../tags/tag209.xml"/><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2" Type="http://schemas.openxmlformats.org/officeDocument/2006/relationships/notesSlide" Target="../notesSlides/notesSlide4.xml"/><Relationship Id="rId101" Type="http://schemas.openxmlformats.org/officeDocument/2006/relationships/slideLayout" Target="../slideLayouts/slideLayout38.xml"/><Relationship Id="rId100" Type="http://schemas.openxmlformats.org/officeDocument/2006/relationships/tags" Target="../tags/tag294.xml"/><Relationship Id="rId10" Type="http://schemas.openxmlformats.org/officeDocument/2006/relationships/tags" Target="../tags/tag204.xml"/><Relationship Id="rId1" Type="http://schemas.openxmlformats.org/officeDocument/2006/relationships/tags" Target="../tags/tag195.xml"/></Relationships>
</file>

<file path=ppt/slides/_rels/slide6.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 Type="http://schemas.openxmlformats.org/officeDocument/2006/relationships/image" Target="../media/image10.png"/><Relationship Id="rId6" Type="http://schemas.openxmlformats.org/officeDocument/2006/relationships/tags" Target="../tags/tag300.xml"/><Relationship Id="rId50" Type="http://schemas.openxmlformats.org/officeDocument/2006/relationships/notesSlide" Target="../notesSlides/notesSlide5.xml"/><Relationship Id="rId5" Type="http://schemas.openxmlformats.org/officeDocument/2006/relationships/tags" Target="../tags/tag299.xml"/><Relationship Id="rId49" Type="http://schemas.openxmlformats.org/officeDocument/2006/relationships/slideLayout" Target="../slideLayouts/slideLayout38.xml"/><Relationship Id="rId48" Type="http://schemas.openxmlformats.org/officeDocument/2006/relationships/tags" Target="../tags/tag336.xml"/><Relationship Id="rId47" Type="http://schemas.openxmlformats.org/officeDocument/2006/relationships/tags" Target="../tags/tag335.xml"/><Relationship Id="rId46" Type="http://schemas.openxmlformats.org/officeDocument/2006/relationships/tags" Target="../tags/tag334.xml"/><Relationship Id="rId45" Type="http://schemas.openxmlformats.org/officeDocument/2006/relationships/tags" Target="../tags/tag333.xml"/><Relationship Id="rId44" Type="http://schemas.openxmlformats.org/officeDocument/2006/relationships/tags" Target="../tags/tag332.xml"/><Relationship Id="rId43" Type="http://schemas.openxmlformats.org/officeDocument/2006/relationships/tags" Target="../tags/tag331.xml"/><Relationship Id="rId42" Type="http://schemas.openxmlformats.org/officeDocument/2006/relationships/tags" Target="../tags/tag330.xml"/><Relationship Id="rId41" Type="http://schemas.openxmlformats.org/officeDocument/2006/relationships/tags" Target="../tags/tag329.xml"/><Relationship Id="rId40" Type="http://schemas.openxmlformats.org/officeDocument/2006/relationships/tags" Target="../tags/tag328.xml"/><Relationship Id="rId4" Type="http://schemas.openxmlformats.org/officeDocument/2006/relationships/tags" Target="../tags/tag298.xml"/><Relationship Id="rId39" Type="http://schemas.openxmlformats.org/officeDocument/2006/relationships/image" Target="../media/image15.png"/><Relationship Id="rId38" Type="http://schemas.openxmlformats.org/officeDocument/2006/relationships/tags" Target="../tags/tag327.xml"/><Relationship Id="rId37" Type="http://schemas.openxmlformats.org/officeDocument/2006/relationships/image" Target="../media/image14.png"/><Relationship Id="rId36" Type="http://schemas.openxmlformats.org/officeDocument/2006/relationships/image" Target="../media/image13.png"/><Relationship Id="rId35" Type="http://schemas.openxmlformats.org/officeDocument/2006/relationships/image" Target="../media/image12.png"/><Relationship Id="rId34" Type="http://schemas.openxmlformats.org/officeDocument/2006/relationships/tags" Target="../tags/tag326.xml"/><Relationship Id="rId33" Type="http://schemas.openxmlformats.org/officeDocument/2006/relationships/tags" Target="../tags/tag325.xml"/><Relationship Id="rId32" Type="http://schemas.openxmlformats.org/officeDocument/2006/relationships/tags" Target="../tags/tag324.xml"/><Relationship Id="rId31" Type="http://schemas.openxmlformats.org/officeDocument/2006/relationships/tags" Target="../tags/tag323.xml"/><Relationship Id="rId30" Type="http://schemas.openxmlformats.org/officeDocument/2006/relationships/tags" Target="../tags/tag322.xml"/><Relationship Id="rId3" Type="http://schemas.openxmlformats.org/officeDocument/2006/relationships/tags" Target="../tags/tag297.xml"/><Relationship Id="rId29" Type="http://schemas.openxmlformats.org/officeDocument/2006/relationships/tags" Target="../tags/tag321.xml"/><Relationship Id="rId28" Type="http://schemas.openxmlformats.org/officeDocument/2006/relationships/tags" Target="../tags/tag320.xml"/><Relationship Id="rId27" Type="http://schemas.openxmlformats.org/officeDocument/2006/relationships/image" Target="../media/image11.png"/><Relationship Id="rId26" Type="http://schemas.openxmlformats.org/officeDocument/2006/relationships/tags" Target="../tags/tag319.xml"/><Relationship Id="rId25" Type="http://schemas.openxmlformats.org/officeDocument/2006/relationships/tags" Target="../tags/tag318.xml"/><Relationship Id="rId24" Type="http://schemas.openxmlformats.org/officeDocument/2006/relationships/tags" Target="../tags/tag317.xml"/><Relationship Id="rId23" Type="http://schemas.openxmlformats.org/officeDocument/2006/relationships/tags" Target="../tags/tag316.xml"/><Relationship Id="rId22" Type="http://schemas.openxmlformats.org/officeDocument/2006/relationships/tags" Target="../tags/tag315.xml"/><Relationship Id="rId21" Type="http://schemas.openxmlformats.org/officeDocument/2006/relationships/tags" Target="../tags/tag314.xml"/><Relationship Id="rId20" Type="http://schemas.openxmlformats.org/officeDocument/2006/relationships/tags" Target="../tags/tag313.xml"/><Relationship Id="rId2" Type="http://schemas.openxmlformats.org/officeDocument/2006/relationships/tags" Target="../tags/tag296.xml"/><Relationship Id="rId19" Type="http://schemas.openxmlformats.org/officeDocument/2006/relationships/tags" Target="../tags/tag312.xml"/><Relationship Id="rId18" Type="http://schemas.openxmlformats.org/officeDocument/2006/relationships/tags" Target="../tags/tag311.xml"/><Relationship Id="rId17" Type="http://schemas.openxmlformats.org/officeDocument/2006/relationships/tags" Target="../tags/tag310.xml"/><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tags" Target="../tags/tag306.xml"/><Relationship Id="rId12" Type="http://schemas.openxmlformats.org/officeDocument/2006/relationships/tags" Target="../tags/tag305.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tags" Target="../tags/tag295.xml"/></Relationships>
</file>

<file path=ppt/slides/_rels/slide7.xml.rels><?xml version="1.0" encoding="UTF-8" standalone="yes"?>
<Relationships xmlns="http://schemas.openxmlformats.org/package/2006/relationships"><Relationship Id="rId9" Type="http://schemas.openxmlformats.org/officeDocument/2006/relationships/tags" Target="../tags/tag345.xml"/><Relationship Id="rId8" Type="http://schemas.openxmlformats.org/officeDocument/2006/relationships/tags" Target="../tags/tag344.xml"/><Relationship Id="rId72" Type="http://schemas.openxmlformats.org/officeDocument/2006/relationships/notesSlide" Target="../notesSlides/notesSlide6.xml"/><Relationship Id="rId71" Type="http://schemas.openxmlformats.org/officeDocument/2006/relationships/slideLayout" Target="../slideLayouts/slideLayout38.xml"/><Relationship Id="rId70" Type="http://schemas.openxmlformats.org/officeDocument/2006/relationships/tags" Target="../tags/tag406.xml"/><Relationship Id="rId7" Type="http://schemas.openxmlformats.org/officeDocument/2006/relationships/tags" Target="../tags/tag343.xml"/><Relationship Id="rId69" Type="http://schemas.openxmlformats.org/officeDocument/2006/relationships/tags" Target="../tags/tag405.xml"/><Relationship Id="rId68" Type="http://schemas.openxmlformats.org/officeDocument/2006/relationships/tags" Target="../tags/tag404.xml"/><Relationship Id="rId67" Type="http://schemas.openxmlformats.org/officeDocument/2006/relationships/tags" Target="../tags/tag403.xml"/><Relationship Id="rId66" Type="http://schemas.openxmlformats.org/officeDocument/2006/relationships/tags" Target="../tags/tag402.xml"/><Relationship Id="rId65" Type="http://schemas.openxmlformats.org/officeDocument/2006/relationships/tags" Target="../tags/tag401.xml"/><Relationship Id="rId64" Type="http://schemas.openxmlformats.org/officeDocument/2006/relationships/tags" Target="../tags/tag400.xml"/><Relationship Id="rId63" Type="http://schemas.openxmlformats.org/officeDocument/2006/relationships/tags" Target="../tags/tag399.xml"/><Relationship Id="rId62" Type="http://schemas.openxmlformats.org/officeDocument/2006/relationships/tags" Target="../tags/tag398.xml"/><Relationship Id="rId61" Type="http://schemas.openxmlformats.org/officeDocument/2006/relationships/tags" Target="../tags/tag397.xml"/><Relationship Id="rId60" Type="http://schemas.openxmlformats.org/officeDocument/2006/relationships/tags" Target="../tags/tag396.xml"/><Relationship Id="rId6" Type="http://schemas.openxmlformats.org/officeDocument/2006/relationships/tags" Target="../tags/tag342.xml"/><Relationship Id="rId59" Type="http://schemas.openxmlformats.org/officeDocument/2006/relationships/tags" Target="../tags/tag395.xml"/><Relationship Id="rId58" Type="http://schemas.openxmlformats.org/officeDocument/2006/relationships/tags" Target="../tags/tag394.xml"/><Relationship Id="rId57" Type="http://schemas.openxmlformats.org/officeDocument/2006/relationships/tags" Target="../tags/tag393.xml"/><Relationship Id="rId56" Type="http://schemas.openxmlformats.org/officeDocument/2006/relationships/tags" Target="../tags/tag392.xml"/><Relationship Id="rId55" Type="http://schemas.openxmlformats.org/officeDocument/2006/relationships/tags" Target="../tags/tag391.xml"/><Relationship Id="rId54" Type="http://schemas.openxmlformats.org/officeDocument/2006/relationships/tags" Target="../tags/tag390.xml"/><Relationship Id="rId53" Type="http://schemas.openxmlformats.org/officeDocument/2006/relationships/tags" Target="../tags/tag389.xml"/><Relationship Id="rId52" Type="http://schemas.openxmlformats.org/officeDocument/2006/relationships/tags" Target="../tags/tag388.xml"/><Relationship Id="rId51" Type="http://schemas.openxmlformats.org/officeDocument/2006/relationships/tags" Target="../tags/tag387.xml"/><Relationship Id="rId50" Type="http://schemas.openxmlformats.org/officeDocument/2006/relationships/tags" Target="../tags/tag386.xml"/><Relationship Id="rId5" Type="http://schemas.openxmlformats.org/officeDocument/2006/relationships/tags" Target="../tags/tag341.xml"/><Relationship Id="rId49" Type="http://schemas.openxmlformats.org/officeDocument/2006/relationships/tags" Target="../tags/tag385.xml"/><Relationship Id="rId48" Type="http://schemas.openxmlformats.org/officeDocument/2006/relationships/tags" Target="../tags/tag384.xml"/><Relationship Id="rId47" Type="http://schemas.openxmlformats.org/officeDocument/2006/relationships/tags" Target="../tags/tag383.xml"/><Relationship Id="rId46" Type="http://schemas.openxmlformats.org/officeDocument/2006/relationships/tags" Target="../tags/tag382.xml"/><Relationship Id="rId45" Type="http://schemas.openxmlformats.org/officeDocument/2006/relationships/tags" Target="../tags/tag381.xml"/><Relationship Id="rId44" Type="http://schemas.openxmlformats.org/officeDocument/2006/relationships/tags" Target="../tags/tag380.xml"/><Relationship Id="rId43" Type="http://schemas.openxmlformats.org/officeDocument/2006/relationships/tags" Target="../tags/tag379.xml"/><Relationship Id="rId42" Type="http://schemas.openxmlformats.org/officeDocument/2006/relationships/tags" Target="../tags/tag378.xml"/><Relationship Id="rId41" Type="http://schemas.openxmlformats.org/officeDocument/2006/relationships/tags" Target="../tags/tag377.xml"/><Relationship Id="rId40" Type="http://schemas.openxmlformats.org/officeDocument/2006/relationships/tags" Target="../tags/tag376.xml"/><Relationship Id="rId4" Type="http://schemas.openxmlformats.org/officeDocument/2006/relationships/tags" Target="../tags/tag340.xml"/><Relationship Id="rId39" Type="http://schemas.openxmlformats.org/officeDocument/2006/relationships/tags" Target="../tags/tag375.xml"/><Relationship Id="rId38" Type="http://schemas.openxmlformats.org/officeDocument/2006/relationships/tags" Target="../tags/tag374.xml"/><Relationship Id="rId37" Type="http://schemas.openxmlformats.org/officeDocument/2006/relationships/tags" Target="../tags/tag373.xml"/><Relationship Id="rId36" Type="http://schemas.openxmlformats.org/officeDocument/2006/relationships/tags" Target="../tags/tag372.xml"/><Relationship Id="rId35" Type="http://schemas.openxmlformats.org/officeDocument/2006/relationships/tags" Target="../tags/tag371.xml"/><Relationship Id="rId34" Type="http://schemas.openxmlformats.org/officeDocument/2006/relationships/tags" Target="../tags/tag370.xml"/><Relationship Id="rId33" Type="http://schemas.openxmlformats.org/officeDocument/2006/relationships/tags" Target="../tags/tag369.xml"/><Relationship Id="rId32" Type="http://schemas.openxmlformats.org/officeDocument/2006/relationships/tags" Target="../tags/tag368.xml"/><Relationship Id="rId31" Type="http://schemas.openxmlformats.org/officeDocument/2006/relationships/tags" Target="../tags/tag367.xml"/><Relationship Id="rId30" Type="http://schemas.openxmlformats.org/officeDocument/2006/relationships/tags" Target="../tags/tag366.xml"/><Relationship Id="rId3" Type="http://schemas.openxmlformats.org/officeDocument/2006/relationships/tags" Target="../tags/tag339.xml"/><Relationship Id="rId29" Type="http://schemas.openxmlformats.org/officeDocument/2006/relationships/tags" Target="../tags/tag365.xml"/><Relationship Id="rId28" Type="http://schemas.openxmlformats.org/officeDocument/2006/relationships/tags" Target="../tags/tag364.xml"/><Relationship Id="rId27" Type="http://schemas.openxmlformats.org/officeDocument/2006/relationships/tags" Target="../tags/tag363.xml"/><Relationship Id="rId26" Type="http://schemas.openxmlformats.org/officeDocument/2006/relationships/tags" Target="../tags/tag362.xml"/><Relationship Id="rId25" Type="http://schemas.openxmlformats.org/officeDocument/2006/relationships/tags" Target="../tags/tag361.xml"/><Relationship Id="rId24" Type="http://schemas.openxmlformats.org/officeDocument/2006/relationships/tags" Target="../tags/tag360.xml"/><Relationship Id="rId23" Type="http://schemas.openxmlformats.org/officeDocument/2006/relationships/tags" Target="../tags/tag359.xml"/><Relationship Id="rId22" Type="http://schemas.openxmlformats.org/officeDocument/2006/relationships/tags" Target="../tags/tag358.xml"/><Relationship Id="rId21" Type="http://schemas.openxmlformats.org/officeDocument/2006/relationships/tags" Target="../tags/tag357.xml"/><Relationship Id="rId20" Type="http://schemas.openxmlformats.org/officeDocument/2006/relationships/tags" Target="../tags/tag356.xml"/><Relationship Id="rId2" Type="http://schemas.openxmlformats.org/officeDocument/2006/relationships/tags" Target="../tags/tag338.xml"/><Relationship Id="rId19" Type="http://schemas.openxmlformats.org/officeDocument/2006/relationships/tags" Target="../tags/tag355.xml"/><Relationship Id="rId18" Type="http://schemas.openxmlformats.org/officeDocument/2006/relationships/tags" Target="../tags/tag354.xml"/><Relationship Id="rId17" Type="http://schemas.openxmlformats.org/officeDocument/2006/relationships/tags" Target="../tags/tag353.xml"/><Relationship Id="rId16" Type="http://schemas.openxmlformats.org/officeDocument/2006/relationships/tags" Target="../tags/tag352.xml"/><Relationship Id="rId15" Type="http://schemas.openxmlformats.org/officeDocument/2006/relationships/tags" Target="../tags/tag351.xml"/><Relationship Id="rId14" Type="http://schemas.openxmlformats.org/officeDocument/2006/relationships/tags" Target="../tags/tag350.xml"/><Relationship Id="rId13" Type="http://schemas.openxmlformats.org/officeDocument/2006/relationships/tags" Target="../tags/tag349.xml"/><Relationship Id="rId12" Type="http://schemas.openxmlformats.org/officeDocument/2006/relationships/tags" Target="../tags/tag348.xml"/><Relationship Id="rId11" Type="http://schemas.openxmlformats.org/officeDocument/2006/relationships/tags" Target="../tags/tag347.xml"/><Relationship Id="rId10" Type="http://schemas.openxmlformats.org/officeDocument/2006/relationships/tags" Target="../tags/tag346.xml"/><Relationship Id="rId1" Type="http://schemas.openxmlformats.org/officeDocument/2006/relationships/tags" Target="../tags/tag337.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38.xml"/><Relationship Id="rId5" Type="http://schemas.openxmlformats.org/officeDocument/2006/relationships/tags" Target="../tags/tag411.xml"/><Relationship Id="rId4" Type="http://schemas.openxmlformats.org/officeDocument/2006/relationships/tags" Target="../tags/tag410.xml"/><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tags" Target="../tags/tag407.xml"/></Relationships>
</file>

<file path=ppt/slides/_rels/slide9.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5" Type="http://schemas.openxmlformats.org/officeDocument/2006/relationships/notesSlide" Target="../notesSlides/notesSlide8.xml"/><Relationship Id="rId44" Type="http://schemas.openxmlformats.org/officeDocument/2006/relationships/slideLayout" Target="../slideLayouts/slideLayout38.xml"/><Relationship Id="rId43" Type="http://schemas.openxmlformats.org/officeDocument/2006/relationships/tags" Target="../tags/tag454.xml"/><Relationship Id="rId42" Type="http://schemas.openxmlformats.org/officeDocument/2006/relationships/tags" Target="../tags/tag453.xml"/><Relationship Id="rId41" Type="http://schemas.openxmlformats.org/officeDocument/2006/relationships/tags" Target="../tags/tag452.xml"/><Relationship Id="rId40" Type="http://schemas.openxmlformats.org/officeDocument/2006/relationships/tags" Target="../tags/tag451.xml"/><Relationship Id="rId4" Type="http://schemas.openxmlformats.org/officeDocument/2006/relationships/tags" Target="../tags/tag415.xml"/><Relationship Id="rId39" Type="http://schemas.openxmlformats.org/officeDocument/2006/relationships/tags" Target="../tags/tag450.xml"/><Relationship Id="rId38" Type="http://schemas.openxmlformats.org/officeDocument/2006/relationships/tags" Target="../tags/tag449.xml"/><Relationship Id="rId37" Type="http://schemas.openxmlformats.org/officeDocument/2006/relationships/tags" Target="../tags/tag448.xml"/><Relationship Id="rId36" Type="http://schemas.openxmlformats.org/officeDocument/2006/relationships/tags" Target="../tags/tag447.xml"/><Relationship Id="rId35" Type="http://schemas.openxmlformats.org/officeDocument/2006/relationships/tags" Target="../tags/tag446.xml"/><Relationship Id="rId34" Type="http://schemas.openxmlformats.org/officeDocument/2006/relationships/tags" Target="../tags/tag445.xml"/><Relationship Id="rId33" Type="http://schemas.openxmlformats.org/officeDocument/2006/relationships/tags" Target="../tags/tag444.xml"/><Relationship Id="rId32" Type="http://schemas.openxmlformats.org/officeDocument/2006/relationships/tags" Target="../tags/tag443.xml"/><Relationship Id="rId31" Type="http://schemas.openxmlformats.org/officeDocument/2006/relationships/tags" Target="../tags/tag442.xml"/><Relationship Id="rId30" Type="http://schemas.openxmlformats.org/officeDocument/2006/relationships/tags" Target="../tags/tag441.xml"/><Relationship Id="rId3" Type="http://schemas.openxmlformats.org/officeDocument/2006/relationships/tags" Target="../tags/tag414.xml"/><Relationship Id="rId29" Type="http://schemas.openxmlformats.org/officeDocument/2006/relationships/tags" Target="../tags/tag440.xml"/><Relationship Id="rId28" Type="http://schemas.openxmlformats.org/officeDocument/2006/relationships/tags" Target="../tags/tag439.xml"/><Relationship Id="rId27" Type="http://schemas.openxmlformats.org/officeDocument/2006/relationships/tags" Target="../tags/tag438.xml"/><Relationship Id="rId26" Type="http://schemas.openxmlformats.org/officeDocument/2006/relationships/tags" Target="../tags/tag437.xml"/><Relationship Id="rId25" Type="http://schemas.openxmlformats.org/officeDocument/2006/relationships/tags" Target="../tags/tag436.xml"/><Relationship Id="rId24" Type="http://schemas.openxmlformats.org/officeDocument/2006/relationships/tags" Target="../tags/tag435.xml"/><Relationship Id="rId23" Type="http://schemas.openxmlformats.org/officeDocument/2006/relationships/tags" Target="../tags/tag434.xml"/><Relationship Id="rId22" Type="http://schemas.openxmlformats.org/officeDocument/2006/relationships/tags" Target="../tags/tag433.xml"/><Relationship Id="rId21" Type="http://schemas.openxmlformats.org/officeDocument/2006/relationships/tags" Target="../tags/tag432.xml"/><Relationship Id="rId20" Type="http://schemas.openxmlformats.org/officeDocument/2006/relationships/tags" Target="../tags/tag431.xml"/><Relationship Id="rId2" Type="http://schemas.openxmlformats.org/officeDocument/2006/relationships/tags" Target="../tags/tag413.xml"/><Relationship Id="rId19" Type="http://schemas.openxmlformats.org/officeDocument/2006/relationships/tags" Target="../tags/tag430.xml"/><Relationship Id="rId18" Type="http://schemas.openxmlformats.org/officeDocument/2006/relationships/tags" Target="../tags/tag429.xml"/><Relationship Id="rId17" Type="http://schemas.openxmlformats.org/officeDocument/2006/relationships/tags" Target="../tags/tag428.xml"/><Relationship Id="rId16" Type="http://schemas.openxmlformats.org/officeDocument/2006/relationships/tags" Target="../tags/tag427.xml"/><Relationship Id="rId15" Type="http://schemas.openxmlformats.org/officeDocument/2006/relationships/tags" Target="../tags/tag426.xml"/><Relationship Id="rId14" Type="http://schemas.openxmlformats.org/officeDocument/2006/relationships/tags" Target="../tags/tag425.xml"/><Relationship Id="rId13" Type="http://schemas.openxmlformats.org/officeDocument/2006/relationships/tags" Target="../tags/tag424.xml"/><Relationship Id="rId12" Type="http://schemas.openxmlformats.org/officeDocument/2006/relationships/tags" Target="../tags/tag423.xml"/><Relationship Id="rId11" Type="http://schemas.openxmlformats.org/officeDocument/2006/relationships/tags" Target="../tags/tag422.xml"/><Relationship Id="rId10" Type="http://schemas.openxmlformats.org/officeDocument/2006/relationships/tags" Target="../tags/tag421.xml"/><Relationship Id="rId1" Type="http://schemas.openxmlformats.org/officeDocument/2006/relationships/tags" Target="../tags/tag4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noAutofit/>
          </a:bodyPr>
          <a:lstStyle/>
          <a:p>
            <a:pPr algn="ctr"/>
            <a:r>
              <a:rPr lang="en-GB" sz="1400" dirty="0" smtClean="0">
                <a:latin typeface="微软雅黑" panose="020B0503020204020204" charset="-122"/>
                <a:ea typeface="微软雅黑" panose="020B0503020204020204" charset="-122"/>
              </a:rPr>
              <a:t>2024</a:t>
            </a:r>
            <a:r>
              <a:rPr lang="zh-CN" altLang="en-US" sz="1400" dirty="0" smtClean="0">
                <a:latin typeface="微软雅黑" panose="020B0503020204020204" charset="-122"/>
                <a:ea typeface="微软雅黑" panose="020B0503020204020204" charset="-122"/>
              </a:rPr>
              <a:t>年</a:t>
            </a:r>
            <a:r>
              <a:rPr lang="en-US" sz="1400" dirty="0" smtClean="0">
                <a:latin typeface="微软雅黑" panose="020B0503020204020204" charset="-122"/>
                <a:ea typeface="微软雅黑" panose="020B0503020204020204" charset="-122"/>
              </a:rPr>
              <a:t>8</a:t>
            </a:r>
            <a:r>
              <a:rPr lang="zh-CN" altLang="en-US" sz="1400" dirty="0" smtClean="0">
                <a:latin typeface="微软雅黑" panose="020B0503020204020204" charset="-122"/>
                <a:ea typeface="微软雅黑" panose="020B0503020204020204" charset="-122"/>
              </a:rPr>
              <a:t>月</a:t>
            </a:r>
            <a:endParaRPr lang="zh-CN" altLang="en-US" sz="1400" dirty="0" smtClean="0">
              <a:latin typeface="微软雅黑" panose="020B0503020204020204" charset="-122"/>
              <a:ea typeface="微软雅黑" panose="020B0503020204020204" charset="-122"/>
            </a:endParaRPr>
          </a:p>
        </p:txBody>
      </p:sp>
      <p:sp>
        <p:nvSpPr>
          <p:cNvPr id="6" name="Title 2"/>
          <p:cNvSpPr>
            <a:spLocks noGrp="1"/>
          </p:cNvSpPr>
          <p:nvPr>
            <p:ph type="title"/>
          </p:nvPr>
        </p:nvSpPr>
        <p:spPr>
          <a:xfrm>
            <a:off x="778839" y="3092767"/>
            <a:ext cx="8631948" cy="727163"/>
          </a:xfrm>
          <a:prstGeom prst="rect">
            <a:avLst/>
          </a:prstGeom>
        </p:spPr>
        <p:txBody>
          <a:bodyPr>
            <a:normAutofit fontScale="90000"/>
          </a:bodyPr>
          <a:lstStyle/>
          <a:p>
            <a:pPr algn="ctr"/>
            <a:r>
              <a:rPr lang="zh-CN" altLang="en-US" sz="4265" dirty="0" smtClean="0">
                <a:latin typeface="方正小标宋简体" panose="03000509000000000000" pitchFamily="65" charset="-122"/>
                <a:ea typeface="方正小标宋简体" panose="03000509000000000000" pitchFamily="65" charset="-122"/>
              </a:rPr>
              <a:t>产品业务系统开发平台建设指南项目</a:t>
            </a:r>
            <a:br>
              <a:rPr lang="zh-CN" altLang="en-US" sz="4265" dirty="0" smtClean="0">
                <a:latin typeface="方正小标宋简体" panose="03000509000000000000" pitchFamily="65" charset="-122"/>
                <a:ea typeface="方正小标宋简体" panose="03000509000000000000" pitchFamily="65" charset="-122"/>
              </a:rPr>
            </a:br>
            <a:r>
              <a:rPr lang="zh-CN" altLang="en-US" sz="4265" dirty="0" smtClean="0">
                <a:latin typeface="方正小标宋简体" panose="03000509000000000000" pitchFamily="65" charset="-122"/>
                <a:ea typeface="方正小标宋简体" panose="03000509000000000000" pitchFamily="65" charset="-122"/>
              </a:rPr>
              <a:t>系统调研汇报</a:t>
            </a:r>
            <a:br>
              <a:rPr lang="en-US" altLang="zh-CN" sz="4265" dirty="0">
                <a:latin typeface="方正小标宋简体" panose="03000509000000000000" pitchFamily="65" charset="-122"/>
                <a:ea typeface="方正小标宋简体" panose="03000509000000000000" pitchFamily="65" charset="-122"/>
              </a:rPr>
            </a:br>
            <a:endParaRPr lang="en-GB" sz="4265" dirty="0">
              <a:latin typeface="方正小标宋简体" panose="03000509000000000000" pitchFamily="65" charset="-122"/>
              <a:ea typeface="方正小标宋简体" panose="03000509000000000000" pitchFamily="65"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7"/>
          <p:cNvSpPr txBox="1"/>
          <p:nvPr userDrawn="1"/>
        </p:nvSpPr>
        <p:spPr>
          <a:xfrm>
            <a:off x="4898390" y="2856230"/>
            <a:ext cx="6715760" cy="60769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当前系统问题</a:t>
            </a: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总结</a:t>
            </a:r>
            <a:endPar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endParaRPr>
          </a:p>
        </p:txBody>
      </p:sp>
      <p:grpSp>
        <p:nvGrpSpPr>
          <p:cNvPr id="47" name="组合 46"/>
          <p:cNvGrpSpPr/>
          <p:nvPr userDrawn="1"/>
        </p:nvGrpSpPr>
        <p:grpSpPr>
          <a:xfrm>
            <a:off x="3748405" y="3030220"/>
            <a:ext cx="783590" cy="798195"/>
            <a:chOff x="3959" y="5883"/>
            <a:chExt cx="858" cy="809"/>
          </a:xfrm>
        </p:grpSpPr>
        <p:sp>
          <p:nvSpPr>
            <p:cNvPr id="48" name="Freeform 5"/>
            <p:cNvSpPr/>
            <p:nvPr/>
          </p:nvSpPr>
          <p:spPr bwMode="auto">
            <a:xfrm>
              <a:off x="3959" y="5883"/>
              <a:ext cx="858" cy="809"/>
            </a:xfrm>
            <a:custGeom>
              <a:avLst/>
              <a:gdLst>
                <a:gd name="T0" fmla="*/ 0 w 86"/>
                <a:gd name="T1" fmla="*/ 86 h 86"/>
                <a:gd name="T2" fmla="*/ 0 w 86"/>
                <a:gd name="T3" fmla="*/ 22 h 86"/>
                <a:gd name="T4" fmla="*/ 23 w 86"/>
                <a:gd name="T5" fmla="*/ 0 h 86"/>
                <a:gd name="T6" fmla="*/ 86 w 86"/>
                <a:gd name="T7" fmla="*/ 0 h 86"/>
                <a:gd name="T8" fmla="*/ 86 w 86"/>
                <a:gd name="T9" fmla="*/ 63 h 86"/>
                <a:gd name="T10" fmla="*/ 64 w 86"/>
                <a:gd name="T11" fmla="*/ 86 h 86"/>
                <a:gd name="T12" fmla="*/ 0 w 8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6" h="86">
                  <a:moveTo>
                    <a:pt x="0" y="86"/>
                  </a:moveTo>
                  <a:cubicBezTo>
                    <a:pt x="0" y="22"/>
                    <a:pt x="0" y="22"/>
                    <a:pt x="0" y="22"/>
                  </a:cubicBezTo>
                  <a:cubicBezTo>
                    <a:pt x="0" y="10"/>
                    <a:pt x="10" y="0"/>
                    <a:pt x="23" y="0"/>
                  </a:cubicBezTo>
                  <a:cubicBezTo>
                    <a:pt x="86" y="0"/>
                    <a:pt x="86" y="0"/>
                    <a:pt x="86" y="0"/>
                  </a:cubicBezTo>
                  <a:cubicBezTo>
                    <a:pt x="86" y="63"/>
                    <a:pt x="86" y="63"/>
                    <a:pt x="86" y="63"/>
                  </a:cubicBezTo>
                  <a:cubicBezTo>
                    <a:pt x="86" y="76"/>
                    <a:pt x="76" y="86"/>
                    <a:pt x="64" y="86"/>
                  </a:cubicBezTo>
                  <a:lnTo>
                    <a:pt x="0" y="86"/>
                  </a:lnTo>
                  <a:close/>
                </a:path>
              </a:pathLst>
            </a:custGeom>
            <a:gradFill>
              <a:gsLst>
                <a:gs pos="91000">
                  <a:srgbClr val="89C5FE">
                    <a:alpha val="100000"/>
                  </a:srgbClr>
                </a:gs>
                <a:gs pos="8000">
                  <a:srgbClr val="0967ED"/>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9" name="文本框 48"/>
            <p:cNvSpPr txBox="1"/>
            <p:nvPr/>
          </p:nvSpPr>
          <p:spPr>
            <a:xfrm>
              <a:off x="4054" y="6026"/>
              <a:ext cx="744" cy="5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02</a:t>
              </a:r>
              <a:endPar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cxnSp>
        <p:nvCxnSpPr>
          <p:cNvPr id="2" name="直接连接符 1"/>
          <p:cNvCxnSpPr/>
          <p:nvPr userDrawn="1">
            <p:custDataLst>
              <p:tags r:id="rId1"/>
            </p:custDataLst>
          </p:nvPr>
        </p:nvCxnSpPr>
        <p:spPr>
          <a:xfrm>
            <a:off x="4898390" y="3465195"/>
            <a:ext cx="4112895" cy="0"/>
          </a:xfrm>
          <a:prstGeom prst="line">
            <a:avLst/>
          </a:prstGeom>
          <a:ln>
            <a:gradFill>
              <a:gsLst>
                <a:gs pos="98000">
                  <a:schemeClr val="bg1"/>
                </a:gs>
                <a:gs pos="45000">
                  <a:srgbClr val="89C5FE"/>
                </a:gs>
                <a:gs pos="0">
                  <a:srgbClr val="2279F0"/>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编码中心应用现状问题</a:t>
            </a:r>
            <a:r>
              <a:rPr lang="zh-CN" altLang="en-US" sz="3600" b="1">
                <a:solidFill>
                  <a:schemeClr val="accent1">
                    <a:lumMod val="50000"/>
                  </a:schemeClr>
                </a:solidFill>
              </a:rPr>
              <a:t>总结</a:t>
            </a:r>
            <a:endParaRPr lang="zh-CN" altLang="en-US" sz="3600" b="1">
              <a:solidFill>
                <a:schemeClr val="accent1">
                  <a:lumMod val="50000"/>
                </a:schemeClr>
              </a:solidFill>
            </a:endParaRPr>
          </a:p>
        </p:txBody>
      </p:sp>
      <p:graphicFrame>
        <p:nvGraphicFramePr>
          <p:cNvPr id="3" name="表格 2"/>
          <p:cNvGraphicFramePr/>
          <p:nvPr>
            <p:custDataLst>
              <p:tags r:id="rId2"/>
            </p:custDataLst>
          </p:nvPr>
        </p:nvGraphicFramePr>
        <p:xfrm>
          <a:off x="442595" y="1198245"/>
          <a:ext cx="11416665" cy="5601970"/>
        </p:xfrm>
        <a:graphic>
          <a:graphicData uri="http://schemas.openxmlformats.org/drawingml/2006/table">
            <a:tbl>
              <a:tblPr firstRow="1" bandRow="1">
                <a:tableStyleId>{5C22544A-7EE6-4342-B048-85BDC9FD1C3A}</a:tableStyleId>
              </a:tblPr>
              <a:tblGrid>
                <a:gridCol w="2398395"/>
                <a:gridCol w="2411730"/>
                <a:gridCol w="2480945"/>
                <a:gridCol w="2142490"/>
                <a:gridCol w="1983105"/>
              </a:tblGrid>
              <a:tr h="664210">
                <a:tc>
                  <a:txBody>
                    <a:bodyPr/>
                    <a:p>
                      <a:pPr>
                        <a:buNone/>
                      </a:pPr>
                      <a:r>
                        <a:rPr lang="en-US" altLang="zh-CN">
                          <a:solidFill>
                            <a:srgbClr val="FFC000"/>
                          </a:solidFill>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应用管理</a:t>
                      </a:r>
                      <a:r>
                        <a:rPr lang="zh-CN" altLang="en-US">
                          <a:latin typeface="微软雅黑" panose="020B0503020204020204" charset="-122"/>
                          <a:ea typeface="微软雅黑" panose="020B0503020204020204" charset="-122"/>
                          <a:cs typeface="微软雅黑" panose="020B0503020204020204" charset="-122"/>
                        </a:rPr>
                        <a:t>能力</a:t>
                      </a:r>
                      <a:endParaRPr lang="zh-CN" altLang="en-US">
                        <a:latin typeface="微软雅黑" panose="020B0503020204020204" charset="-122"/>
                        <a:ea typeface="微软雅黑" panose="020B0503020204020204" charset="-122"/>
                        <a:cs typeface="微软雅黑" panose="020B0503020204020204" charset="-122"/>
                      </a:endParaRPr>
                    </a:p>
                  </a:txBody>
                  <a:tcPr anchor="ctr" anchorCtr="1">
                    <a:lnR w="12700" cmpd="sng">
                      <a:solidFill>
                        <a:schemeClr val="bg1"/>
                      </a:solidFill>
                      <a:prstDash val="solid"/>
                    </a:lnR>
                  </a:tcPr>
                </a:tc>
                <a:tc>
                  <a:txBody>
                    <a:bodyPr/>
                    <a:p>
                      <a:pPr>
                        <a:buNone/>
                      </a:pPr>
                      <a:r>
                        <a:rPr lang="en-US" altLang="zh-CN" sz="1800">
                          <a:solidFill>
                            <a:srgbClr val="FFC000"/>
                          </a:solidFill>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rPr>
                        <a:t>系统开发</a:t>
                      </a:r>
                      <a:r>
                        <a:rPr lang="zh-CN" altLang="en-US">
                          <a:latin typeface="微软雅黑" panose="020B0503020204020204" charset="-122"/>
                          <a:ea typeface="微软雅黑" panose="020B0503020204020204" charset="-122"/>
                          <a:cs typeface="微软雅黑" panose="020B0503020204020204" charset="-122"/>
                        </a:rPr>
                        <a:t>能力</a:t>
                      </a:r>
                      <a:endParaRPr lang="zh-CN" altLang="en-US">
                        <a:latin typeface="微软雅黑" panose="020B0503020204020204" charset="-122"/>
                        <a:ea typeface="微软雅黑" panose="020B0503020204020204" charset="-122"/>
                        <a:cs typeface="微软雅黑" panose="020B0503020204020204" charset="-122"/>
                      </a:endParaRPr>
                    </a:p>
                  </a:txBody>
                  <a:tcPr anchor="ctr" anchorCtr="1">
                    <a:lnL w="12700" cmpd="sng">
                      <a:solidFill>
                        <a:schemeClr val="bg1"/>
                      </a:solidFill>
                      <a:prstDash val="solid"/>
                    </a:lnL>
                    <a:lnR w="12700" cmpd="sng">
                      <a:solidFill>
                        <a:schemeClr val="bg1"/>
                      </a:solidFill>
                      <a:prstDash val="solid"/>
                    </a:lnR>
                  </a:tcPr>
                </a:tc>
                <a:tc>
                  <a:txBody>
                    <a:bodyPr/>
                    <a:p>
                      <a:pPr>
                        <a:buNone/>
                      </a:pPr>
                      <a:r>
                        <a:rPr lang="en-US" altLang="zh-CN" sz="1800">
                          <a:solidFill>
                            <a:srgbClr val="FFC000"/>
                          </a:solidFill>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rPr>
                        <a:t>数据分析</a:t>
                      </a:r>
                      <a:r>
                        <a:rPr lang="zh-CN" altLang="en-US">
                          <a:latin typeface="微软雅黑" panose="020B0503020204020204" charset="-122"/>
                          <a:ea typeface="微软雅黑" panose="020B0503020204020204" charset="-122"/>
                          <a:cs typeface="微软雅黑" panose="020B0503020204020204" charset="-122"/>
                        </a:rPr>
                        <a:t>能力</a:t>
                      </a:r>
                      <a:endParaRPr lang="zh-CN" altLang="en-US">
                        <a:latin typeface="微软雅黑" panose="020B0503020204020204" charset="-122"/>
                        <a:ea typeface="微软雅黑" panose="020B0503020204020204" charset="-122"/>
                        <a:cs typeface="微软雅黑" panose="020B0503020204020204" charset="-122"/>
                      </a:endParaRPr>
                    </a:p>
                  </a:txBody>
                  <a:tcPr anchor="ctr" anchorCtr="1">
                    <a:lnL w="12700" cmpd="sng">
                      <a:solidFill>
                        <a:schemeClr val="bg1"/>
                      </a:solidFill>
                      <a:prstDash val="solid"/>
                    </a:lnL>
                    <a:lnR w="12700" cmpd="sng">
                      <a:solidFill>
                        <a:schemeClr val="bg1"/>
                      </a:solidFill>
                      <a:prstDash val="solid"/>
                    </a:lnR>
                  </a:tcPr>
                </a:tc>
                <a:tc>
                  <a:txBody>
                    <a:bodyPr/>
                    <a:p>
                      <a:pPr>
                        <a:buNone/>
                      </a:pPr>
                      <a:r>
                        <a:rPr lang="en-US" altLang="zh-CN" sz="1800">
                          <a:solidFill>
                            <a:srgbClr val="FFC000"/>
                          </a:solidFill>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rPr>
                        <a:t>运维管理</a:t>
                      </a:r>
                      <a:r>
                        <a:rPr lang="zh-CN" altLang="en-US">
                          <a:latin typeface="微软雅黑" panose="020B0503020204020204" charset="-122"/>
                          <a:ea typeface="微软雅黑" panose="020B0503020204020204" charset="-122"/>
                          <a:cs typeface="微软雅黑" panose="020B0503020204020204" charset="-122"/>
                        </a:rPr>
                        <a:t>能力</a:t>
                      </a:r>
                      <a:endParaRPr lang="zh-CN" altLang="en-US">
                        <a:latin typeface="微软雅黑" panose="020B0503020204020204" charset="-122"/>
                        <a:ea typeface="微软雅黑" panose="020B0503020204020204" charset="-122"/>
                        <a:cs typeface="微软雅黑" panose="020B0503020204020204" charset="-122"/>
                      </a:endParaRPr>
                    </a:p>
                  </a:txBody>
                  <a:tcPr anchor="ctr" anchorCtr="1">
                    <a:lnL w="12700" cmpd="sng">
                      <a:solidFill>
                        <a:schemeClr val="bg1"/>
                      </a:solidFill>
                      <a:prstDash val="solid"/>
                    </a:lnL>
                    <a:lnR w="12700" cmpd="sng">
                      <a:solidFill>
                        <a:schemeClr val="bg1"/>
                      </a:solidFill>
                      <a:prstDash val="solid"/>
                    </a:lnR>
                  </a:tcPr>
                </a:tc>
                <a:tc>
                  <a:txBody>
                    <a:bodyPr/>
                    <a:p>
                      <a:pPr>
                        <a:buNone/>
                      </a:pPr>
                      <a:r>
                        <a:rPr lang="en-US" altLang="zh-CN" sz="1800">
                          <a:solidFill>
                            <a:srgbClr val="FFC000"/>
                          </a:solidFill>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rPr>
                        <a:t>其他</a:t>
                      </a:r>
                      <a:endParaRPr lang="zh-CN" altLang="en-US">
                        <a:latin typeface="微软雅黑" panose="020B0503020204020204" charset="-122"/>
                        <a:ea typeface="微软雅黑" panose="020B0503020204020204" charset="-122"/>
                        <a:cs typeface="微软雅黑" panose="020B0503020204020204" charset="-122"/>
                      </a:endParaRPr>
                    </a:p>
                  </a:txBody>
                  <a:tcPr anchor="ctr" anchorCtr="1">
                    <a:lnL w="12700" cmpd="sng">
                      <a:solidFill>
                        <a:schemeClr val="bg1"/>
                      </a:solidFill>
                      <a:prstDash val="solid"/>
                    </a:lnL>
                  </a:tcPr>
                </a:tc>
              </a:tr>
              <a:tr h="4703445">
                <a:tc>
                  <a:txBody>
                    <a:bodyPr/>
                    <a:p>
                      <a:pPr>
                        <a:lnSpc>
                          <a:spcPct val="150000"/>
                        </a:lnSpc>
                        <a:buNone/>
                      </a:pPr>
                      <a:r>
                        <a:rPr lang="en-US" altLang="zh-CN" sz="1200">
                          <a:latin typeface="微软雅黑" charset="0"/>
                          <a:ea typeface="微软雅黑" charset="0"/>
                          <a:cs typeface="微软雅黑" charset="0"/>
                        </a:rPr>
                        <a:t>1</a:t>
                      </a:r>
                      <a:r>
                        <a:rPr lang="zh-CN" altLang="en-US" sz="1200">
                          <a:latin typeface="微软雅黑" charset="0"/>
                          <a:ea typeface="微软雅黑" charset="0"/>
                          <a:cs typeface="微软雅黑" charset="0"/>
                        </a:rPr>
                        <a:t>、22条业务线和45个系统（含主系统和子系统），越来越多的业务需求需要系统支撑，导致开发需求也越来越多</a:t>
                      </a:r>
                      <a:endParaRPr lang="zh-CN" altLang="en-US" sz="1200">
                        <a:latin typeface="微软雅黑" charset="0"/>
                        <a:ea typeface="微软雅黑" charset="0"/>
                        <a:cs typeface="微软雅黑" charset="0"/>
                      </a:endParaRPr>
                    </a:p>
                    <a:p>
                      <a:pPr>
                        <a:lnSpc>
                          <a:spcPct val="150000"/>
                        </a:lnSpc>
                        <a:buNone/>
                      </a:pPr>
                      <a:r>
                        <a:rPr lang="en-US" altLang="zh-CN" sz="1200">
                          <a:latin typeface="微软雅黑" charset="0"/>
                          <a:ea typeface="微软雅黑" charset="0"/>
                          <a:cs typeface="微软雅黑" charset="0"/>
                        </a:rPr>
                        <a:t>2</a:t>
                      </a:r>
                      <a:r>
                        <a:rPr lang="zh-CN" altLang="en-US" sz="1200">
                          <a:latin typeface="微软雅黑" charset="0"/>
                          <a:ea typeface="微软雅黑" charset="0"/>
                          <a:cs typeface="微软雅黑" charset="0"/>
                        </a:rPr>
                        <a:t>、部分系统集合了较多功能，缺乏模块化和可拓展性，可维护性差</a:t>
                      </a:r>
                      <a:endParaRPr lang="zh-CN" altLang="en-US" sz="1200">
                        <a:latin typeface="微软雅黑" charset="0"/>
                        <a:ea typeface="微软雅黑" charset="0"/>
                        <a:cs typeface="微软雅黑" charset="0"/>
                      </a:endParaRPr>
                    </a:p>
                    <a:p>
                      <a:pPr>
                        <a:lnSpc>
                          <a:spcPct val="150000"/>
                        </a:lnSpc>
                        <a:buNone/>
                      </a:pPr>
                      <a:r>
                        <a:rPr lang="en-US" altLang="zh-CN" sz="1200">
                          <a:latin typeface="微软雅黑" charset="0"/>
                          <a:ea typeface="微软雅黑" charset="0"/>
                          <a:cs typeface="微软雅黑" charset="0"/>
                        </a:rPr>
                        <a:t>3</a:t>
                      </a:r>
                      <a:r>
                        <a:rPr lang="zh-CN" altLang="en-US" sz="1200">
                          <a:latin typeface="微软雅黑" charset="0"/>
                          <a:ea typeface="微软雅黑" charset="0"/>
                          <a:cs typeface="微软雅黑" charset="0"/>
                        </a:rPr>
                        <a:t>、各系统存在耦合、重复、冗余等问题，系统间不可避免的重复开发相同功能模块</a:t>
                      </a:r>
                      <a:endParaRPr lang="zh-CN" altLang="en-US" sz="1200">
                        <a:latin typeface="微软雅黑" charset="0"/>
                        <a:ea typeface="微软雅黑" charset="0"/>
                        <a:cs typeface="微软雅黑" charset="0"/>
                      </a:endParaRPr>
                    </a:p>
                    <a:p>
                      <a:pPr>
                        <a:lnSpc>
                          <a:spcPct val="150000"/>
                        </a:lnSpc>
                        <a:buNone/>
                      </a:pPr>
                      <a:r>
                        <a:rPr lang="en-US" altLang="zh-CN" sz="1200">
                          <a:latin typeface="微软雅黑" charset="0"/>
                          <a:ea typeface="微软雅黑" charset="0"/>
                          <a:cs typeface="微软雅黑" charset="0"/>
                        </a:rPr>
                        <a:t>4</a:t>
                      </a:r>
                      <a:r>
                        <a:rPr lang="zh-CN" altLang="en-US" sz="1200">
                          <a:latin typeface="微软雅黑" charset="0"/>
                          <a:ea typeface="微软雅黑" charset="0"/>
                          <a:cs typeface="微软雅黑" charset="0"/>
                        </a:rPr>
                        <a:t>、不同业务线的多套系统，缺乏统一的跨业务、跨领域的管理视角</a:t>
                      </a:r>
                      <a:endParaRPr lang="zh-CN" altLang="en-US" sz="1200">
                        <a:latin typeface="微软雅黑" charset="0"/>
                        <a:ea typeface="微软雅黑" charset="0"/>
                        <a:cs typeface="微软雅黑" charset="0"/>
                      </a:endParaRPr>
                    </a:p>
                    <a:p>
                      <a:pPr>
                        <a:lnSpc>
                          <a:spcPct val="150000"/>
                        </a:lnSpc>
                        <a:buNone/>
                      </a:pPr>
                      <a:r>
                        <a:rPr lang="zh-CN" altLang="en-US" sz="1200">
                          <a:latin typeface="微软雅黑" charset="0"/>
                          <a:ea typeface="微软雅黑" charset="0"/>
                          <a:cs typeface="微软雅黑" charset="0"/>
                        </a:rPr>
                        <a:t>……</a:t>
                      </a:r>
                      <a:endParaRPr lang="zh-CN" altLang="en-US" sz="1200">
                        <a:latin typeface="微软雅黑" charset="0"/>
                        <a:ea typeface="微软雅黑" charset="0"/>
                        <a:cs typeface="微软雅黑" charset="0"/>
                      </a:endParaRPr>
                    </a:p>
                  </a:txBody>
                  <a:tcPr anchor="ctr" anchorCtr="1">
                    <a:lnR>
                      <a:noFill/>
                    </a:lnR>
                    <a:solidFill>
                      <a:schemeClr val="bg2"/>
                    </a:solidFill>
                  </a:tcPr>
                </a:tc>
                <a:tc>
                  <a:txBody>
                    <a:bodyPr/>
                    <a:p>
                      <a:pPr algn="l">
                        <a:lnSpc>
                          <a:spcPct val="150000"/>
                        </a:lnSpc>
                        <a:buClrTx/>
                        <a:buSzTx/>
                        <a:buNone/>
                      </a:pPr>
                      <a:r>
                        <a:rPr lang="zh-CN" altLang="en-US" sz="1200">
                          <a:latin typeface="微软雅黑" charset="0"/>
                          <a:ea typeface="微软雅黑" charset="0"/>
                          <a:cs typeface="微软雅黑" charset="0"/>
                        </a:rPr>
                        <a:t>1、各系统开发模式不统一，开发语言、开发框架各异，功能复用性差，需求交付周期长</a:t>
                      </a:r>
                      <a:endParaRPr lang="zh-CN" altLang="en-US" sz="1200">
                        <a:latin typeface="微软雅黑" charset="0"/>
                        <a:ea typeface="微软雅黑" charset="0"/>
                        <a:cs typeface="微软雅黑" charset="0"/>
                      </a:endParaRPr>
                    </a:p>
                    <a:p>
                      <a:pPr algn="l">
                        <a:lnSpc>
                          <a:spcPct val="150000"/>
                        </a:lnSpc>
                        <a:buClrTx/>
                        <a:buSzTx/>
                        <a:buNone/>
                      </a:pPr>
                      <a:r>
                        <a:rPr lang="zh-CN" altLang="en-US" sz="1200">
                          <a:latin typeface="微软雅黑" charset="0"/>
                          <a:ea typeface="微软雅黑" charset="0"/>
                          <a:cs typeface="微软雅黑" charset="0"/>
                        </a:rPr>
                        <a:t>2、部分系统未采用前后端分离架构，前端和后端未解耦，导致开发效率低，难以维护和扩展</a:t>
                      </a:r>
                      <a:endParaRPr lang="zh-CN" altLang="en-US" sz="1200">
                        <a:latin typeface="微软雅黑" charset="0"/>
                        <a:ea typeface="微软雅黑" charset="0"/>
                        <a:cs typeface="微软雅黑" charset="0"/>
                      </a:endParaRPr>
                    </a:p>
                    <a:p>
                      <a:pPr algn="l">
                        <a:lnSpc>
                          <a:spcPct val="150000"/>
                        </a:lnSpc>
                        <a:buClrTx/>
                        <a:buSzTx/>
                        <a:buNone/>
                      </a:pPr>
                      <a:r>
                        <a:rPr lang="zh-CN" altLang="en-US" sz="1200">
                          <a:latin typeface="微软雅黑" charset="0"/>
                          <a:ea typeface="微软雅黑" charset="0"/>
                          <a:cs typeface="微软雅黑" charset="0"/>
                        </a:rPr>
                        <a:t>3、部分系统新老框架交织，内部和第三方不同开发标准，开发运维成本代价高</a:t>
                      </a:r>
                      <a:endParaRPr lang="zh-CN" altLang="en-US" sz="1200">
                        <a:latin typeface="微软雅黑" charset="0"/>
                        <a:ea typeface="微软雅黑" charset="0"/>
                        <a:cs typeface="微软雅黑" charset="0"/>
                      </a:endParaRPr>
                    </a:p>
                    <a:p>
                      <a:pPr algn="l">
                        <a:lnSpc>
                          <a:spcPct val="150000"/>
                        </a:lnSpc>
                        <a:buClrTx/>
                        <a:buSzTx/>
                        <a:buNone/>
                      </a:pPr>
                      <a:r>
                        <a:rPr lang="zh-CN" altLang="en-US" sz="1200">
                          <a:latin typeface="微软雅黑" charset="0"/>
                          <a:ea typeface="微软雅黑" charset="0"/>
                          <a:cs typeface="微软雅黑" charset="0"/>
                        </a:rPr>
                        <a:t>4、缺少开发、测试、运维的统一管理周期链，过程没有代码管控，不具备敏感开发和自动化测试与发布的能力</a:t>
                      </a:r>
                      <a:endParaRPr lang="zh-CN" altLang="en-US" sz="1200">
                        <a:latin typeface="微软雅黑" charset="0"/>
                        <a:ea typeface="微软雅黑" charset="0"/>
                        <a:cs typeface="微软雅黑" charset="0"/>
                      </a:endParaRPr>
                    </a:p>
                    <a:p>
                      <a:pPr algn="l">
                        <a:lnSpc>
                          <a:spcPct val="150000"/>
                        </a:lnSpc>
                        <a:buClrTx/>
                        <a:buSzTx/>
                        <a:buNone/>
                      </a:pPr>
                      <a:r>
                        <a:rPr lang="en-US" altLang="zh-CN" sz="1200">
                          <a:latin typeface="微软雅黑" charset="0"/>
                          <a:ea typeface="微软雅黑" charset="0"/>
                          <a:cs typeface="微软雅黑" charset="0"/>
                        </a:rPr>
                        <a:t>5</a:t>
                      </a:r>
                      <a:r>
                        <a:rPr lang="zh-CN" altLang="en-US" sz="1200">
                          <a:latin typeface="微软雅黑" charset="0"/>
                          <a:ea typeface="微软雅黑" charset="0"/>
                          <a:cs typeface="微软雅黑" charset="0"/>
                        </a:rPr>
                        <a:t>、开发流程不规范，随意进入正式环境进行修改，容易造成生产事故</a:t>
                      </a:r>
                      <a:endParaRPr lang="zh-CN" altLang="en-US" sz="1200">
                        <a:latin typeface="微软雅黑" charset="0"/>
                        <a:ea typeface="微软雅黑" charset="0"/>
                        <a:cs typeface="微软雅黑" charset="0"/>
                      </a:endParaRPr>
                    </a:p>
                    <a:p>
                      <a:pPr algn="l">
                        <a:lnSpc>
                          <a:spcPct val="150000"/>
                        </a:lnSpc>
                        <a:buClrTx/>
                        <a:buSzTx/>
                        <a:buNone/>
                      </a:pPr>
                      <a:r>
                        <a:rPr lang="zh-CN" altLang="en-US" sz="1200">
                          <a:latin typeface="微软雅黑" charset="0"/>
                          <a:ea typeface="微软雅黑" charset="0"/>
                          <a:cs typeface="微软雅黑" charset="0"/>
                        </a:rPr>
                        <a:t>……</a:t>
                      </a:r>
                      <a:endParaRPr lang="zh-CN" altLang="en-US" sz="1200">
                        <a:latin typeface="微软雅黑" charset="0"/>
                        <a:ea typeface="微软雅黑" charset="0"/>
                        <a:cs typeface="微软雅黑" charset="0"/>
                      </a:endParaRPr>
                    </a:p>
                  </a:txBody>
                  <a:tcPr anchor="ctr" anchorCtr="1">
                    <a:lnL>
                      <a:noFill/>
                    </a:lnL>
                    <a:lnR>
                      <a:noFill/>
                    </a:lnR>
                    <a:solidFill>
                      <a:schemeClr val="bg2"/>
                    </a:solidFill>
                  </a:tcPr>
                </a:tc>
                <a:tc>
                  <a:txBody>
                    <a:bodyPr/>
                    <a:p>
                      <a:pPr indent="0" fontAlgn="auto">
                        <a:lnSpc>
                          <a:spcPct val="150000"/>
                        </a:lnSpc>
                        <a:buNone/>
                      </a:pPr>
                      <a:r>
                        <a:rPr lang="en-US" altLang="zh-CN" sz="1200">
                          <a:latin typeface="微软雅黑" charset="0"/>
                          <a:ea typeface="微软雅黑" charset="0"/>
                          <a:cs typeface="微软雅黑" charset="0"/>
                        </a:rPr>
                        <a:t>1</a:t>
                      </a:r>
                      <a:r>
                        <a:rPr lang="zh-CN" altLang="en-US" sz="1200">
                          <a:latin typeface="微软雅黑" charset="0"/>
                          <a:ea typeface="微软雅黑" charset="0"/>
                          <a:cs typeface="微软雅黑" charset="0"/>
                        </a:rPr>
                        <a:t>、没有定义形成统一标准数据字典，高效、规范地将数据服务于商品贸易需求</a:t>
                      </a:r>
                      <a:endParaRPr lang="zh-CN" altLang="en-US" sz="1200">
                        <a:latin typeface="微软雅黑" charset="0"/>
                        <a:ea typeface="微软雅黑" charset="0"/>
                        <a:cs typeface="微软雅黑" charset="0"/>
                      </a:endParaRPr>
                    </a:p>
                    <a:p>
                      <a:pPr indent="0" fontAlgn="auto">
                        <a:lnSpc>
                          <a:spcPct val="150000"/>
                        </a:lnSpc>
                        <a:buNone/>
                      </a:pPr>
                      <a:r>
                        <a:rPr lang="en-US" altLang="zh-CN" sz="1200">
                          <a:latin typeface="微软雅黑" charset="0"/>
                          <a:ea typeface="微软雅黑" charset="0"/>
                          <a:cs typeface="微软雅黑" charset="0"/>
                        </a:rPr>
                        <a:t>2</a:t>
                      </a:r>
                      <a:r>
                        <a:rPr lang="zh-CN" altLang="en-US" sz="1200">
                          <a:latin typeface="微软雅黑" charset="0"/>
                          <a:ea typeface="微软雅黑" charset="0"/>
                          <a:cs typeface="微软雅黑" charset="0"/>
                        </a:rPr>
                        <a:t>、数据质量充分保证企业端和编码中心的数据的一致性，保障商品数据的准确</a:t>
                      </a:r>
                      <a:endParaRPr lang="zh-CN" altLang="en-US" sz="1200">
                        <a:latin typeface="微软雅黑" charset="0"/>
                        <a:ea typeface="微软雅黑" charset="0"/>
                        <a:cs typeface="微软雅黑" charset="0"/>
                      </a:endParaRPr>
                    </a:p>
                    <a:p>
                      <a:pPr indent="0" fontAlgn="auto">
                        <a:lnSpc>
                          <a:spcPct val="150000"/>
                        </a:lnSpc>
                        <a:buNone/>
                      </a:pPr>
                      <a:r>
                        <a:rPr lang="en-US" altLang="zh-CN" sz="1200">
                          <a:latin typeface="微软雅黑" charset="0"/>
                          <a:ea typeface="微软雅黑" charset="0"/>
                          <a:cs typeface="微软雅黑" charset="0"/>
                        </a:rPr>
                        <a:t>3</a:t>
                      </a:r>
                      <a:r>
                        <a:rPr lang="zh-CN" altLang="en-US" sz="1200">
                          <a:latin typeface="微软雅黑" charset="0"/>
                          <a:ea typeface="微软雅黑" charset="0"/>
                          <a:cs typeface="微软雅黑" charset="0"/>
                        </a:rPr>
                        <a:t>、</a:t>
                      </a:r>
                      <a:r>
                        <a:rPr lang="zh-CN" altLang="en-US" sz="1200">
                          <a:latin typeface="微软雅黑" charset="0"/>
                          <a:ea typeface="微软雅黑" charset="0"/>
                          <a:cs typeface="微软雅黑" charset="0"/>
                          <a:sym typeface="+mn-ea"/>
                        </a:rPr>
                        <a:t>数据开放运营分析能力不足，</a:t>
                      </a:r>
                      <a:r>
                        <a:rPr lang="zh-CN" altLang="en-US" sz="1200">
                          <a:latin typeface="微软雅黑" charset="0"/>
                          <a:ea typeface="微软雅黑" charset="0"/>
                          <a:cs typeface="微软雅黑" charset="0"/>
                          <a:sym typeface="+mn-ea"/>
                        </a:rPr>
                        <a:t>数据以系统为单位“烟囱”式分布，无横向关联，</a:t>
                      </a:r>
                      <a:r>
                        <a:rPr lang="zh-CN" altLang="en-US" sz="1200">
                          <a:latin typeface="微软雅黑" charset="0"/>
                          <a:ea typeface="微软雅黑" charset="0"/>
                          <a:cs typeface="微软雅黑" charset="0"/>
                          <a:sym typeface="+mn-ea"/>
                        </a:rPr>
                        <a:t>缺乏智能的模型、规则，</a:t>
                      </a:r>
                      <a:r>
                        <a:rPr lang="zh-CN" altLang="en-US" sz="1200">
                          <a:latin typeface="微软雅黑" charset="0"/>
                          <a:ea typeface="微软雅黑" charset="0"/>
                          <a:cs typeface="微软雅黑" charset="0"/>
                        </a:rPr>
                        <a:t>大量数据散布在各业务和系统中，无法及时掌握数据变化</a:t>
                      </a:r>
                      <a:endParaRPr lang="zh-CN" altLang="en-US" sz="1200">
                        <a:latin typeface="微软雅黑" charset="0"/>
                        <a:ea typeface="微软雅黑" charset="0"/>
                        <a:cs typeface="微软雅黑" charset="0"/>
                      </a:endParaRPr>
                    </a:p>
                    <a:p>
                      <a:pPr indent="0" fontAlgn="auto">
                        <a:lnSpc>
                          <a:spcPct val="150000"/>
                        </a:lnSpc>
                        <a:buNone/>
                      </a:pPr>
                      <a:r>
                        <a:rPr lang="en-US" altLang="zh-CN" sz="1200">
                          <a:latin typeface="微软雅黑" charset="0"/>
                          <a:ea typeface="微软雅黑" charset="0"/>
                          <a:cs typeface="微软雅黑" charset="0"/>
                        </a:rPr>
                        <a:t>4</a:t>
                      </a:r>
                      <a:r>
                        <a:rPr lang="zh-CN" altLang="en-US" sz="1200">
                          <a:latin typeface="微软雅黑" charset="0"/>
                          <a:ea typeface="微软雅黑" charset="0"/>
                          <a:cs typeface="微软雅黑" charset="0"/>
                        </a:rPr>
                        <a:t>、数据服务调用没有形成统一管控，防止数据泄漏，产生数据安全问题</a:t>
                      </a:r>
                      <a:endParaRPr lang="zh-CN" altLang="en-US" sz="1200">
                        <a:latin typeface="微软雅黑" charset="0"/>
                        <a:ea typeface="微软雅黑" charset="0"/>
                        <a:cs typeface="微软雅黑" charset="0"/>
                      </a:endParaRPr>
                    </a:p>
                    <a:p>
                      <a:pPr indent="0" fontAlgn="auto">
                        <a:lnSpc>
                          <a:spcPct val="150000"/>
                        </a:lnSpc>
                        <a:buNone/>
                      </a:pPr>
                      <a:r>
                        <a:rPr lang="en-US" altLang="zh-CN" sz="1200">
                          <a:latin typeface="微软雅黑" charset="0"/>
                          <a:ea typeface="微软雅黑" charset="0"/>
                          <a:cs typeface="微软雅黑" charset="0"/>
                        </a:rPr>
                        <a:t>5</a:t>
                      </a:r>
                      <a:r>
                        <a:rPr lang="zh-CN" altLang="en-US" sz="1200">
                          <a:latin typeface="微软雅黑" charset="0"/>
                          <a:ea typeface="宋体" charset="0"/>
                          <a:cs typeface="微软雅黑" charset="0"/>
                        </a:rPr>
                        <a:t>、没有数据仓库沉淀，对外数据调用、统计、查询同时并发，导致业务库压力较大</a:t>
                      </a:r>
                      <a:endParaRPr lang="zh-CN" altLang="en-US" sz="1200">
                        <a:latin typeface="微软雅黑" charset="0"/>
                        <a:ea typeface="微软雅黑" charset="0"/>
                        <a:cs typeface="微软雅黑" charset="0"/>
                      </a:endParaRPr>
                    </a:p>
                    <a:p>
                      <a:pPr indent="0" fontAlgn="auto">
                        <a:lnSpc>
                          <a:spcPct val="100000"/>
                        </a:lnSpc>
                        <a:buNone/>
                      </a:pPr>
                      <a:r>
                        <a:rPr lang="zh-CN" altLang="en-US" sz="1200">
                          <a:latin typeface="微软雅黑" charset="0"/>
                          <a:ea typeface="微软雅黑" charset="0"/>
                          <a:cs typeface="微软雅黑" charset="0"/>
                        </a:rPr>
                        <a:t>……</a:t>
                      </a:r>
                      <a:endParaRPr lang="zh-CN" altLang="en-US" sz="1200">
                        <a:latin typeface="微软雅黑" charset="0"/>
                        <a:ea typeface="微软雅黑" charset="0"/>
                        <a:cs typeface="微软雅黑" charset="0"/>
                      </a:endParaRPr>
                    </a:p>
                  </a:txBody>
                  <a:tcPr anchor="ctr" anchorCtr="1">
                    <a:lnL>
                      <a:noFill/>
                    </a:lnL>
                    <a:lnR>
                      <a:noFill/>
                    </a:lnR>
                    <a:solidFill>
                      <a:schemeClr val="bg2"/>
                    </a:solidFill>
                  </a:tcPr>
                </a:tc>
                <a:tc>
                  <a:txBody>
                    <a:bodyPr/>
                    <a:p>
                      <a:pPr>
                        <a:lnSpc>
                          <a:spcPct val="150000"/>
                        </a:lnSpc>
                        <a:buNone/>
                      </a:pPr>
                      <a:r>
                        <a:rPr lang="en-US" altLang="zh-CN" sz="1200">
                          <a:latin typeface="微软雅黑" charset="0"/>
                          <a:ea typeface="微软雅黑" charset="0"/>
                          <a:cs typeface="微软雅黑" charset="0"/>
                        </a:rPr>
                        <a:t>1</a:t>
                      </a:r>
                      <a:r>
                        <a:rPr lang="zh-CN" altLang="en-US" sz="1200">
                          <a:latin typeface="微软雅黑" charset="0"/>
                          <a:ea typeface="微软雅黑" charset="0"/>
                          <a:cs typeface="微软雅黑" charset="0"/>
                        </a:rPr>
                        <a:t>、各系统相互独立，独立部署，已有300台服务器承载，资源占用率高</a:t>
                      </a:r>
                      <a:endParaRPr lang="zh-CN" altLang="en-US" sz="1200">
                        <a:latin typeface="微软雅黑" charset="0"/>
                        <a:ea typeface="微软雅黑" charset="0"/>
                        <a:cs typeface="微软雅黑" charset="0"/>
                      </a:endParaRPr>
                    </a:p>
                    <a:p>
                      <a:pPr>
                        <a:lnSpc>
                          <a:spcPct val="150000"/>
                        </a:lnSpc>
                        <a:buNone/>
                      </a:pPr>
                      <a:r>
                        <a:rPr lang="en-US" altLang="zh-CN" sz="1200">
                          <a:latin typeface="微软雅黑" charset="0"/>
                          <a:ea typeface="微软雅黑" charset="0"/>
                          <a:cs typeface="微软雅黑" charset="0"/>
                        </a:rPr>
                        <a:t>2</a:t>
                      </a:r>
                      <a:r>
                        <a:rPr lang="zh-CN" altLang="en-US" sz="1200">
                          <a:latin typeface="微软雅黑" charset="0"/>
                          <a:ea typeface="微软雅黑" charset="0"/>
                          <a:cs typeface="微软雅黑" charset="0"/>
                        </a:rPr>
                        <a:t>、各系统自行搭建部署运维环境，难以集中管理运维，影响系统稳定性</a:t>
                      </a:r>
                      <a:endParaRPr lang="zh-CN" altLang="en-US" sz="1200">
                        <a:latin typeface="微软雅黑" charset="0"/>
                        <a:ea typeface="微软雅黑" charset="0"/>
                        <a:cs typeface="微软雅黑" charset="0"/>
                      </a:endParaRPr>
                    </a:p>
                    <a:p>
                      <a:pPr>
                        <a:lnSpc>
                          <a:spcPct val="150000"/>
                        </a:lnSpc>
                        <a:buNone/>
                      </a:pPr>
                      <a:r>
                        <a:rPr lang="en-US" altLang="zh-CN" sz="1200">
                          <a:latin typeface="微软雅黑" charset="0"/>
                          <a:ea typeface="微软雅黑" charset="0"/>
                          <a:cs typeface="微软雅黑" charset="0"/>
                        </a:rPr>
                        <a:t>3</a:t>
                      </a:r>
                      <a:r>
                        <a:rPr lang="zh-CN" altLang="en-US" sz="1200">
                          <a:latin typeface="微软雅黑" charset="0"/>
                          <a:ea typeface="微软雅黑" charset="0"/>
                          <a:cs typeface="微软雅黑" charset="0"/>
                        </a:rPr>
                        <a:t>、各系统多种技术栈，自动化部署、自动化监控等能力不足，运维工作效率不高</a:t>
                      </a:r>
                      <a:endParaRPr lang="zh-CN" altLang="en-US" sz="1200">
                        <a:latin typeface="微软雅黑" charset="0"/>
                        <a:ea typeface="微软雅黑" charset="0"/>
                        <a:cs typeface="微软雅黑" charset="0"/>
                      </a:endParaRPr>
                    </a:p>
                    <a:p>
                      <a:pPr>
                        <a:lnSpc>
                          <a:spcPct val="150000"/>
                        </a:lnSpc>
                        <a:buNone/>
                      </a:pPr>
                      <a:r>
                        <a:rPr lang="zh-CN" altLang="en-US" sz="1200">
                          <a:latin typeface="微软雅黑" charset="0"/>
                          <a:ea typeface="微软雅黑" charset="0"/>
                          <a:cs typeface="微软雅黑" charset="0"/>
                        </a:rPr>
                        <a:t>……</a:t>
                      </a:r>
                      <a:endParaRPr lang="zh-CN" altLang="en-US" sz="1200">
                        <a:latin typeface="微软雅黑" charset="0"/>
                        <a:ea typeface="微软雅黑" charset="0"/>
                        <a:cs typeface="微软雅黑" charset="0"/>
                      </a:endParaRPr>
                    </a:p>
                  </a:txBody>
                  <a:tcPr anchor="ctr" anchorCtr="1">
                    <a:lnL>
                      <a:noFill/>
                    </a:lnL>
                    <a:lnR>
                      <a:noFill/>
                    </a:lnR>
                    <a:solidFill>
                      <a:schemeClr val="bg2"/>
                    </a:solidFill>
                  </a:tcPr>
                </a:tc>
                <a:tc>
                  <a:txBody>
                    <a:bodyPr/>
                    <a:p>
                      <a:pPr>
                        <a:lnSpc>
                          <a:spcPct val="150000"/>
                        </a:lnSpc>
                        <a:buNone/>
                      </a:pPr>
                      <a:r>
                        <a:rPr lang="en-US" altLang="zh-CN" sz="1200">
                          <a:latin typeface="微软雅黑" charset="0"/>
                          <a:ea typeface="微软雅黑" charset="0"/>
                          <a:cs typeface="微软雅黑" charset="0"/>
                        </a:rPr>
                        <a:t>1</a:t>
                      </a:r>
                      <a:r>
                        <a:rPr lang="zh-CN" altLang="en-US" sz="1200">
                          <a:latin typeface="微软雅黑" charset="0"/>
                          <a:ea typeface="微软雅黑" charset="0"/>
                          <a:cs typeface="微软雅黑" charset="0"/>
                        </a:rPr>
                        <a:t>、业务线众多和系统复杂，需要具备公安网信不定期漏洞扫描、网络爬虫等各种安全应对能力</a:t>
                      </a:r>
                      <a:endParaRPr lang="zh-CN" altLang="en-US" sz="1200">
                        <a:latin typeface="微软雅黑" charset="0"/>
                        <a:ea typeface="微软雅黑" charset="0"/>
                        <a:cs typeface="微软雅黑" charset="0"/>
                      </a:endParaRPr>
                    </a:p>
                    <a:p>
                      <a:pPr>
                        <a:lnSpc>
                          <a:spcPct val="150000"/>
                        </a:lnSpc>
                        <a:buNone/>
                      </a:pPr>
                      <a:r>
                        <a:rPr lang="en-US" altLang="zh-CN" sz="1200">
                          <a:latin typeface="微软雅黑" charset="0"/>
                          <a:ea typeface="微软雅黑" charset="0"/>
                          <a:cs typeface="微软雅黑" charset="0"/>
                        </a:rPr>
                        <a:t>2</a:t>
                      </a:r>
                      <a:r>
                        <a:rPr lang="zh-CN" altLang="en-US" sz="1200">
                          <a:latin typeface="微软雅黑" charset="0"/>
                          <a:ea typeface="微软雅黑" charset="0"/>
                          <a:cs typeface="微软雅黑" charset="0"/>
                        </a:rPr>
                        <a:t>、国产化替代趋势，各系统操作系统、服务器、中间件、数据库等需要符合信创要求</a:t>
                      </a:r>
                      <a:endParaRPr lang="zh-CN" altLang="en-US" sz="1200">
                        <a:latin typeface="微软雅黑" charset="0"/>
                        <a:ea typeface="微软雅黑" charset="0"/>
                        <a:cs typeface="微软雅黑" charset="0"/>
                      </a:endParaRPr>
                    </a:p>
                    <a:p>
                      <a:pPr>
                        <a:lnSpc>
                          <a:spcPct val="150000"/>
                        </a:lnSpc>
                        <a:buNone/>
                      </a:pPr>
                      <a:r>
                        <a:rPr lang="en-US" altLang="zh-CN" sz="1200">
                          <a:latin typeface="微软雅黑" charset="0"/>
                          <a:ea typeface="微软雅黑" charset="0"/>
                          <a:cs typeface="微软雅黑" charset="0"/>
                        </a:rPr>
                        <a:t>3</a:t>
                      </a:r>
                      <a:r>
                        <a:rPr lang="zh-CN" altLang="en-US" sz="1200">
                          <a:latin typeface="微软雅黑" charset="0"/>
                          <a:ea typeface="微软雅黑" charset="0"/>
                          <a:cs typeface="微软雅黑" charset="0"/>
                        </a:rPr>
                        <a:t>、统一的规范和流程，满足多业务线多系统的合规性要求</a:t>
                      </a:r>
                      <a:endParaRPr lang="zh-CN" altLang="en-US" sz="1200">
                        <a:latin typeface="微软雅黑" charset="0"/>
                        <a:ea typeface="微软雅黑" charset="0"/>
                        <a:cs typeface="微软雅黑" charset="0"/>
                      </a:endParaRPr>
                    </a:p>
                    <a:p>
                      <a:pPr>
                        <a:lnSpc>
                          <a:spcPct val="150000"/>
                        </a:lnSpc>
                        <a:buNone/>
                      </a:pPr>
                      <a:r>
                        <a:rPr lang="en-US" altLang="zh-CN" sz="1200">
                          <a:latin typeface="微软雅黑" charset="0"/>
                          <a:ea typeface="微软雅黑" charset="0"/>
                          <a:cs typeface="微软雅黑" charset="0"/>
                        </a:rPr>
                        <a:t>4</a:t>
                      </a:r>
                      <a:r>
                        <a:rPr lang="zh-CN" altLang="en-US" sz="1200">
                          <a:latin typeface="微软雅黑" charset="0"/>
                          <a:ea typeface="宋体" charset="0"/>
                          <a:cs typeface="微软雅黑" charset="0"/>
                        </a:rPr>
                        <a:t>、提供的数据检索查询工具过于技术化，业务人员使用门槛过高</a:t>
                      </a:r>
                      <a:endParaRPr lang="zh-CN" altLang="en-US" sz="1200">
                        <a:latin typeface="微软雅黑" charset="0"/>
                        <a:ea typeface="微软雅黑" charset="0"/>
                        <a:cs typeface="微软雅黑" charset="0"/>
                      </a:endParaRPr>
                    </a:p>
                    <a:p>
                      <a:pPr>
                        <a:lnSpc>
                          <a:spcPct val="150000"/>
                        </a:lnSpc>
                        <a:buNone/>
                      </a:pPr>
                      <a:r>
                        <a:rPr lang="zh-CN" altLang="en-US" sz="1200">
                          <a:latin typeface="微软雅黑" charset="0"/>
                          <a:ea typeface="微软雅黑" charset="0"/>
                          <a:cs typeface="微软雅黑" charset="0"/>
                        </a:rPr>
                        <a:t>……</a:t>
                      </a:r>
                      <a:endParaRPr lang="zh-CN" altLang="en-US" sz="1200">
                        <a:latin typeface="微软雅黑" charset="0"/>
                        <a:ea typeface="微软雅黑" charset="0"/>
                        <a:cs typeface="微软雅黑" charset="0"/>
                      </a:endParaRPr>
                    </a:p>
                  </a:txBody>
                  <a:tcPr anchor="ctr" anchorCtr="1">
                    <a:lnL>
                      <a:noFill/>
                    </a:lnL>
                    <a:solidFill>
                      <a:schemeClr val="bg2"/>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编码中心调研总结及访谈</a:t>
            </a:r>
            <a:r>
              <a:rPr lang="zh-CN" altLang="en-US" sz="3600" b="1">
                <a:solidFill>
                  <a:schemeClr val="accent1">
                    <a:lumMod val="50000"/>
                  </a:schemeClr>
                </a:solidFill>
              </a:rPr>
              <a:t>纪要</a:t>
            </a:r>
            <a:endParaRPr lang="zh-CN" altLang="en-US" sz="3600" b="1">
              <a:solidFill>
                <a:schemeClr val="accent1">
                  <a:lumMod val="50000"/>
                </a:schemeClr>
              </a:solidFill>
            </a:endParaRPr>
          </a:p>
        </p:txBody>
      </p:sp>
      <p:graphicFrame>
        <p:nvGraphicFramePr>
          <p:cNvPr id="3" name="对象 2">
            <a:hlinkClick r:id="" action="ppaction://ole?verb="/>
          </p:cNvPr>
          <p:cNvGraphicFramePr>
            <a:graphicFrameLocks noChangeAspect="1"/>
          </p:cNvGraphicFramePr>
          <p:nvPr/>
        </p:nvGraphicFramePr>
        <p:xfrm>
          <a:off x="793750" y="1637665"/>
          <a:ext cx="1524000" cy="1524000"/>
        </p:xfrm>
        <a:graphic>
          <a:graphicData uri="http://schemas.openxmlformats.org/presentationml/2006/ole">
            <mc:AlternateContent xmlns:mc="http://schemas.openxmlformats.org/markup-compatibility/2006">
              <mc:Choice xmlns:v="urn:schemas-microsoft-com:vml" Requires="v">
                <p:oleObj spid="_x0000_s1025" name="" showAsIcon="1" r:id="rId2" imgW="1524000" imgH="1524000" progId="Word.Document.12">
                  <p:embed/>
                </p:oleObj>
              </mc:Choice>
              <mc:Fallback>
                <p:oleObj name="" showAsIcon="1" r:id="rId2" imgW="1524000" imgH="1524000" progId="Word.Document.12">
                  <p:embed/>
                  <p:pic>
                    <p:nvPicPr>
                      <p:cNvPr id="0" name="图片 1024"/>
                      <p:cNvPicPr/>
                      <p:nvPr/>
                    </p:nvPicPr>
                    <p:blipFill>
                      <a:blip r:embed="rId3"/>
                      <a:stretch>
                        <a:fillRect/>
                      </a:stretch>
                    </p:blipFill>
                    <p:spPr>
                      <a:xfrm>
                        <a:off x="793750" y="1637665"/>
                        <a:ext cx="1524000" cy="15240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2715895" y="1637665"/>
          <a:ext cx="1524000" cy="1524000"/>
        </p:xfrm>
        <a:graphic>
          <a:graphicData uri="http://schemas.openxmlformats.org/presentationml/2006/ole">
            <mc:AlternateContent xmlns:mc="http://schemas.openxmlformats.org/markup-compatibility/2006">
              <mc:Choice xmlns:v="urn:schemas-microsoft-com:vml" Requires="v">
                <p:oleObj spid="_x0000_s1026" name="" showAsIcon="1" r:id="rId4" imgW="1524000" imgH="1524000" progId="Word.Document.12">
                  <p:embed/>
                </p:oleObj>
              </mc:Choice>
              <mc:Fallback>
                <p:oleObj name="" showAsIcon="1" r:id="rId4" imgW="1524000" imgH="1524000" progId="Word.Document.12">
                  <p:embed/>
                  <p:pic>
                    <p:nvPicPr>
                      <p:cNvPr id="0" name="图片 1025"/>
                      <p:cNvPicPr/>
                      <p:nvPr/>
                    </p:nvPicPr>
                    <p:blipFill>
                      <a:blip r:embed="rId5"/>
                      <a:stretch>
                        <a:fillRect/>
                      </a:stretch>
                    </p:blipFill>
                    <p:spPr>
                      <a:xfrm>
                        <a:off x="2715895" y="1637665"/>
                        <a:ext cx="1524000" cy="15240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4711065" y="1637665"/>
          <a:ext cx="1524000" cy="1524000"/>
        </p:xfrm>
        <a:graphic>
          <a:graphicData uri="http://schemas.openxmlformats.org/presentationml/2006/ole">
            <mc:AlternateContent xmlns:mc="http://schemas.openxmlformats.org/markup-compatibility/2006">
              <mc:Choice xmlns:v="urn:schemas-microsoft-com:vml" Requires="v">
                <p:oleObj spid="_x0000_s1027" name="" showAsIcon="1" r:id="rId6" imgW="1524000" imgH="1524000" progId="Word.Document.12">
                  <p:embed/>
                </p:oleObj>
              </mc:Choice>
              <mc:Fallback>
                <p:oleObj name="" showAsIcon="1" r:id="rId6" imgW="1524000" imgH="1524000" progId="Word.Document.12">
                  <p:embed/>
                  <p:pic>
                    <p:nvPicPr>
                      <p:cNvPr id="0" name="图片 1026"/>
                      <p:cNvPicPr/>
                      <p:nvPr/>
                    </p:nvPicPr>
                    <p:blipFill>
                      <a:blip r:embed="rId7"/>
                      <a:stretch>
                        <a:fillRect/>
                      </a:stretch>
                    </p:blipFill>
                    <p:spPr>
                      <a:xfrm>
                        <a:off x="4711065" y="1637665"/>
                        <a:ext cx="1524000" cy="1524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793750" y="4191000"/>
          <a:ext cx="1524000" cy="1524000"/>
        </p:xfrm>
        <a:graphic>
          <a:graphicData uri="http://schemas.openxmlformats.org/presentationml/2006/ole">
            <mc:AlternateContent xmlns:mc="http://schemas.openxmlformats.org/markup-compatibility/2006">
              <mc:Choice xmlns:v="urn:schemas-microsoft-com:vml" Requires="v">
                <p:oleObj spid="_x0000_s1028" name="" showAsIcon="1" r:id="rId8" imgW="1524000" imgH="1524000" progId="Excel.Sheet.12">
                  <p:embed/>
                </p:oleObj>
              </mc:Choice>
              <mc:Fallback>
                <p:oleObj name="" showAsIcon="1" r:id="rId8" imgW="1524000" imgH="1524000" progId="Excel.Sheet.12">
                  <p:embed/>
                  <p:pic>
                    <p:nvPicPr>
                      <p:cNvPr id="0" name="图片 1027"/>
                      <p:cNvPicPr/>
                      <p:nvPr/>
                    </p:nvPicPr>
                    <p:blipFill>
                      <a:blip r:embed="rId9"/>
                      <a:stretch>
                        <a:fillRect/>
                      </a:stretch>
                    </p:blipFill>
                    <p:spPr>
                      <a:xfrm>
                        <a:off x="793750" y="4191000"/>
                        <a:ext cx="1524000" cy="1524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030855" y="4191000"/>
          <a:ext cx="1524000" cy="1524000"/>
        </p:xfrm>
        <a:graphic>
          <a:graphicData uri="http://schemas.openxmlformats.org/presentationml/2006/ole">
            <mc:AlternateContent xmlns:mc="http://schemas.openxmlformats.org/markup-compatibility/2006">
              <mc:Choice xmlns:v="urn:schemas-microsoft-com:vml" Requires="v">
                <p:oleObj spid="_x0000_s1029" name="" showAsIcon="1" r:id="rId10" imgW="1524000" imgH="1524000" progId="Excel.Sheet.12">
                  <p:embed/>
                </p:oleObj>
              </mc:Choice>
              <mc:Fallback>
                <p:oleObj name="" showAsIcon="1" r:id="rId10" imgW="1524000" imgH="1524000" progId="Excel.Sheet.12">
                  <p:embed/>
                  <p:pic>
                    <p:nvPicPr>
                      <p:cNvPr id="0" name="图片 1028"/>
                      <p:cNvPicPr/>
                      <p:nvPr/>
                    </p:nvPicPr>
                    <p:blipFill>
                      <a:blip r:embed="rId11"/>
                      <a:stretch>
                        <a:fillRect/>
                      </a:stretch>
                    </p:blipFill>
                    <p:spPr>
                      <a:xfrm>
                        <a:off x="3030855" y="4191000"/>
                        <a:ext cx="1524000" cy="152400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7505065" y="4191000"/>
          <a:ext cx="1524000" cy="1524000"/>
        </p:xfrm>
        <a:graphic>
          <a:graphicData uri="http://schemas.openxmlformats.org/presentationml/2006/ole">
            <mc:AlternateContent xmlns:mc="http://schemas.openxmlformats.org/markup-compatibility/2006">
              <mc:Choice xmlns:v="urn:schemas-microsoft-com:vml" Requires="v">
                <p:oleObj spid="_x0000_s1030" name="" showAsIcon="1" r:id="rId12" imgW="1524000" imgH="1524000" progId="Excel.Sheet.12">
                  <p:embed/>
                </p:oleObj>
              </mc:Choice>
              <mc:Fallback>
                <p:oleObj name="" showAsIcon="1" r:id="rId12" imgW="1524000" imgH="1524000" progId="Excel.Sheet.12">
                  <p:embed/>
                  <p:pic>
                    <p:nvPicPr>
                      <p:cNvPr id="0" name="图片 1029"/>
                      <p:cNvPicPr/>
                      <p:nvPr/>
                    </p:nvPicPr>
                    <p:blipFill>
                      <a:blip r:embed="rId13"/>
                      <a:stretch>
                        <a:fillRect/>
                      </a:stretch>
                    </p:blipFill>
                    <p:spPr>
                      <a:xfrm>
                        <a:off x="7505065" y="4191000"/>
                        <a:ext cx="1524000" cy="152400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5267960" y="4191000"/>
          <a:ext cx="1524000" cy="1524000"/>
        </p:xfrm>
        <a:graphic>
          <a:graphicData uri="http://schemas.openxmlformats.org/presentationml/2006/ole">
            <mc:AlternateContent xmlns:mc="http://schemas.openxmlformats.org/markup-compatibility/2006">
              <mc:Choice xmlns:v="urn:schemas-microsoft-com:vml" Requires="v">
                <p:oleObj spid="_x0000_s1031" name="" showAsIcon="1" r:id="rId14" imgW="1524000" imgH="1524000" progId="Excel.Sheet.12">
                  <p:embed/>
                </p:oleObj>
              </mc:Choice>
              <mc:Fallback>
                <p:oleObj name="" showAsIcon="1" r:id="rId14" imgW="1524000" imgH="1524000" progId="Excel.Sheet.12">
                  <p:embed/>
                  <p:pic>
                    <p:nvPicPr>
                      <p:cNvPr id="0" name="图片 1030"/>
                      <p:cNvPicPr/>
                      <p:nvPr/>
                    </p:nvPicPr>
                    <p:blipFill>
                      <a:blip r:embed="rId13"/>
                      <a:stretch>
                        <a:fillRect/>
                      </a:stretch>
                    </p:blipFill>
                    <p:spPr>
                      <a:xfrm>
                        <a:off x="5267960" y="4191000"/>
                        <a:ext cx="1524000" cy="152400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9742170" y="4191000"/>
          <a:ext cx="1524000" cy="1524000"/>
        </p:xfrm>
        <a:graphic>
          <a:graphicData uri="http://schemas.openxmlformats.org/presentationml/2006/ole">
            <mc:AlternateContent xmlns:mc="http://schemas.openxmlformats.org/markup-compatibility/2006">
              <mc:Choice xmlns:v="urn:schemas-microsoft-com:vml" Requires="v">
                <p:oleObj spid="_x0000_s1032" name="" showAsIcon="1" r:id="rId15" imgW="1524000" imgH="1524000" progId="Excel.Sheet.12">
                  <p:embed/>
                </p:oleObj>
              </mc:Choice>
              <mc:Fallback>
                <p:oleObj name="" showAsIcon="1" r:id="rId15" imgW="1524000" imgH="1524000" progId="Excel.Sheet.12">
                  <p:embed/>
                  <p:pic>
                    <p:nvPicPr>
                      <p:cNvPr id="0" name="图片 1031"/>
                      <p:cNvPicPr/>
                      <p:nvPr/>
                    </p:nvPicPr>
                    <p:blipFill>
                      <a:blip r:embed="rId13"/>
                      <a:stretch>
                        <a:fillRect/>
                      </a:stretch>
                    </p:blipFill>
                    <p:spPr>
                      <a:xfrm>
                        <a:off x="9742170" y="4191000"/>
                        <a:ext cx="1524000" cy="152400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6791960" y="1637665"/>
          <a:ext cx="1524000" cy="1524000"/>
        </p:xfrm>
        <a:graphic>
          <a:graphicData uri="http://schemas.openxmlformats.org/presentationml/2006/ole">
            <mc:AlternateContent xmlns:mc="http://schemas.openxmlformats.org/markup-compatibility/2006">
              <mc:Choice xmlns:v="urn:schemas-microsoft-com:vml" Requires="v">
                <p:oleObj spid="_x0000_s1033" name="" showAsIcon="1" r:id="rId16" imgW="1524000" imgH="1524000" progId="Word.Document.12">
                  <p:embed/>
                </p:oleObj>
              </mc:Choice>
              <mc:Fallback>
                <p:oleObj name="" showAsIcon="1" r:id="rId16" imgW="1524000" imgH="1524000" progId="Word.Document.12">
                  <p:embed/>
                  <p:pic>
                    <p:nvPicPr>
                      <p:cNvPr id="0" name="图片 1032"/>
                      <p:cNvPicPr/>
                      <p:nvPr/>
                    </p:nvPicPr>
                    <p:blipFill>
                      <a:blip r:embed="rId17"/>
                      <a:stretch>
                        <a:fillRect/>
                      </a:stretch>
                    </p:blipFill>
                    <p:spPr>
                      <a:xfrm>
                        <a:off x="6791960" y="1637665"/>
                        <a:ext cx="1524000" cy="152400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8664575" y="1613535"/>
          <a:ext cx="1524000" cy="1524000"/>
        </p:xfrm>
        <a:graphic>
          <a:graphicData uri="http://schemas.openxmlformats.org/presentationml/2006/ole">
            <mc:AlternateContent xmlns:mc="http://schemas.openxmlformats.org/markup-compatibility/2006">
              <mc:Choice xmlns:v="urn:schemas-microsoft-com:vml" Requires="v">
                <p:oleObj spid="_x0000_s1034" name="" showAsIcon="1" r:id="rId18" imgW="1524000" imgH="1524000" progId="Word.Document.12">
                  <p:embed/>
                </p:oleObj>
              </mc:Choice>
              <mc:Fallback>
                <p:oleObj name="" showAsIcon="1" r:id="rId18" imgW="1524000" imgH="1524000" progId="Word.Document.12">
                  <p:embed/>
                  <p:pic>
                    <p:nvPicPr>
                      <p:cNvPr id="0" name="图片 1033"/>
                      <p:cNvPicPr/>
                      <p:nvPr/>
                    </p:nvPicPr>
                    <p:blipFill>
                      <a:blip r:embed="rId19"/>
                      <a:stretch>
                        <a:fillRect/>
                      </a:stretch>
                    </p:blipFill>
                    <p:spPr>
                      <a:xfrm>
                        <a:off x="8664575" y="1613535"/>
                        <a:ext cx="1524000" cy="1524000"/>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10394950" y="1601470"/>
          <a:ext cx="1524000" cy="1524000"/>
        </p:xfrm>
        <a:graphic>
          <a:graphicData uri="http://schemas.openxmlformats.org/presentationml/2006/ole">
            <mc:AlternateContent xmlns:mc="http://schemas.openxmlformats.org/markup-compatibility/2006">
              <mc:Choice xmlns:v="urn:schemas-microsoft-com:vml" Requires="v">
                <p:oleObj spid="_x0000_s1035" name="" showAsIcon="1" r:id="rId20" imgW="1524000" imgH="1524000" progId="Word.Document.12">
                  <p:embed/>
                </p:oleObj>
              </mc:Choice>
              <mc:Fallback>
                <p:oleObj name="" showAsIcon="1" r:id="rId20" imgW="1524000" imgH="1524000" progId="Word.Document.12">
                  <p:embed/>
                  <p:pic>
                    <p:nvPicPr>
                      <p:cNvPr id="0" name="图片 1034"/>
                      <p:cNvPicPr/>
                      <p:nvPr/>
                    </p:nvPicPr>
                    <p:blipFill>
                      <a:blip r:embed="rId21"/>
                      <a:stretch>
                        <a:fillRect/>
                      </a:stretch>
                    </p:blipFill>
                    <p:spPr>
                      <a:xfrm>
                        <a:off x="10394950" y="1601470"/>
                        <a:ext cx="1524000" cy="1524000"/>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7"/>
          <p:cNvSpPr txBox="1"/>
          <p:nvPr userDrawn="1"/>
        </p:nvSpPr>
        <p:spPr>
          <a:xfrm>
            <a:off x="4898390" y="2856230"/>
            <a:ext cx="6715760" cy="60769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行业平台建设</a:t>
            </a: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对标</a:t>
            </a:r>
            <a:endParaRPr kumimoji="0" lang="zh-CN" altLang="en-US" sz="28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sym typeface="+mn-lt"/>
            </a:endParaRPr>
          </a:p>
        </p:txBody>
      </p:sp>
      <p:grpSp>
        <p:nvGrpSpPr>
          <p:cNvPr id="47" name="组合 46"/>
          <p:cNvGrpSpPr/>
          <p:nvPr userDrawn="1"/>
        </p:nvGrpSpPr>
        <p:grpSpPr>
          <a:xfrm>
            <a:off x="3748405" y="3030220"/>
            <a:ext cx="783590" cy="798195"/>
            <a:chOff x="3959" y="5883"/>
            <a:chExt cx="858" cy="809"/>
          </a:xfrm>
        </p:grpSpPr>
        <p:sp>
          <p:nvSpPr>
            <p:cNvPr id="48" name="Freeform 5"/>
            <p:cNvSpPr/>
            <p:nvPr/>
          </p:nvSpPr>
          <p:spPr bwMode="auto">
            <a:xfrm>
              <a:off x="3959" y="5883"/>
              <a:ext cx="858" cy="809"/>
            </a:xfrm>
            <a:custGeom>
              <a:avLst/>
              <a:gdLst>
                <a:gd name="T0" fmla="*/ 0 w 86"/>
                <a:gd name="T1" fmla="*/ 86 h 86"/>
                <a:gd name="T2" fmla="*/ 0 w 86"/>
                <a:gd name="T3" fmla="*/ 22 h 86"/>
                <a:gd name="T4" fmla="*/ 23 w 86"/>
                <a:gd name="T5" fmla="*/ 0 h 86"/>
                <a:gd name="T6" fmla="*/ 86 w 86"/>
                <a:gd name="T7" fmla="*/ 0 h 86"/>
                <a:gd name="T8" fmla="*/ 86 w 86"/>
                <a:gd name="T9" fmla="*/ 63 h 86"/>
                <a:gd name="T10" fmla="*/ 64 w 86"/>
                <a:gd name="T11" fmla="*/ 86 h 86"/>
                <a:gd name="T12" fmla="*/ 0 w 8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6" h="86">
                  <a:moveTo>
                    <a:pt x="0" y="86"/>
                  </a:moveTo>
                  <a:cubicBezTo>
                    <a:pt x="0" y="22"/>
                    <a:pt x="0" y="22"/>
                    <a:pt x="0" y="22"/>
                  </a:cubicBezTo>
                  <a:cubicBezTo>
                    <a:pt x="0" y="10"/>
                    <a:pt x="10" y="0"/>
                    <a:pt x="23" y="0"/>
                  </a:cubicBezTo>
                  <a:cubicBezTo>
                    <a:pt x="86" y="0"/>
                    <a:pt x="86" y="0"/>
                    <a:pt x="86" y="0"/>
                  </a:cubicBezTo>
                  <a:cubicBezTo>
                    <a:pt x="86" y="63"/>
                    <a:pt x="86" y="63"/>
                    <a:pt x="86" y="63"/>
                  </a:cubicBezTo>
                  <a:cubicBezTo>
                    <a:pt x="86" y="76"/>
                    <a:pt x="76" y="86"/>
                    <a:pt x="64" y="86"/>
                  </a:cubicBezTo>
                  <a:lnTo>
                    <a:pt x="0" y="86"/>
                  </a:lnTo>
                  <a:close/>
                </a:path>
              </a:pathLst>
            </a:custGeom>
            <a:gradFill>
              <a:gsLst>
                <a:gs pos="91000">
                  <a:srgbClr val="89C5FE">
                    <a:alpha val="100000"/>
                  </a:srgbClr>
                </a:gs>
                <a:gs pos="8000">
                  <a:srgbClr val="0967ED"/>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9" name="文本框 48"/>
            <p:cNvSpPr txBox="1"/>
            <p:nvPr/>
          </p:nvSpPr>
          <p:spPr>
            <a:xfrm>
              <a:off x="4054" y="6026"/>
              <a:ext cx="744" cy="5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03</a:t>
              </a:r>
              <a:endPar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cxnSp>
        <p:nvCxnSpPr>
          <p:cNvPr id="2" name="直接连接符 1"/>
          <p:cNvCxnSpPr/>
          <p:nvPr userDrawn="1">
            <p:custDataLst>
              <p:tags r:id="rId1"/>
            </p:custDataLst>
          </p:nvPr>
        </p:nvCxnSpPr>
        <p:spPr>
          <a:xfrm>
            <a:off x="4898390" y="3465195"/>
            <a:ext cx="4112895" cy="0"/>
          </a:xfrm>
          <a:prstGeom prst="line">
            <a:avLst/>
          </a:prstGeom>
          <a:ln>
            <a:gradFill>
              <a:gsLst>
                <a:gs pos="98000">
                  <a:schemeClr val="bg1"/>
                </a:gs>
                <a:gs pos="45000">
                  <a:srgbClr val="89C5FE"/>
                </a:gs>
                <a:gs pos="0">
                  <a:srgbClr val="2279F0"/>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移动集团数字化平台建设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pic>
        <p:nvPicPr>
          <p:cNvPr id="4" name="图片 3"/>
          <p:cNvPicPr>
            <a:picLocks noChangeAspect="1"/>
          </p:cNvPicPr>
          <p:nvPr>
            <p:custDataLst>
              <p:tags r:id="rId2"/>
            </p:custDataLst>
          </p:nvPr>
        </p:nvPicPr>
        <p:blipFill>
          <a:blip r:embed="rId3"/>
          <a:stretch>
            <a:fillRect/>
          </a:stretch>
        </p:blipFill>
        <p:spPr>
          <a:xfrm>
            <a:off x="0" y="962025"/>
            <a:ext cx="12192000" cy="61194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1085850"/>
            <a:ext cx="12192000" cy="5676265"/>
          </a:xfrm>
          <a:prstGeom prst="rect">
            <a:avLst/>
          </a:prstGeom>
        </p:spPr>
      </p:pic>
      <p:sp>
        <p:nvSpPr>
          <p:cNvPr id="3" name="标题 1"/>
          <p:cNvSpPr>
            <a:spLocks noGrp="1"/>
          </p:cNvSpPr>
          <p:nvPr>
            <p:custDataLst>
              <p:tags r:id="rId3"/>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移动集团数字化平台建设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电信集团数字化平台建设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pic>
        <p:nvPicPr>
          <p:cNvPr id="3" name="图片 2"/>
          <p:cNvPicPr>
            <a:picLocks noChangeAspect="1"/>
          </p:cNvPicPr>
          <p:nvPr>
            <p:custDataLst>
              <p:tags r:id="rId2"/>
            </p:custDataLst>
          </p:nvPr>
        </p:nvPicPr>
        <p:blipFill>
          <a:blip r:embed="rId3"/>
          <a:stretch>
            <a:fillRect/>
          </a:stretch>
        </p:blipFill>
        <p:spPr>
          <a:xfrm>
            <a:off x="328295" y="1077595"/>
            <a:ext cx="11512550" cy="57797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电信集团数字化平台建设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pic>
        <p:nvPicPr>
          <p:cNvPr id="4" name="图片 3"/>
          <p:cNvPicPr>
            <a:picLocks noChangeAspect="1"/>
          </p:cNvPicPr>
          <p:nvPr>
            <p:custDataLst>
              <p:tags r:id="rId2"/>
            </p:custDataLst>
          </p:nvPr>
        </p:nvPicPr>
        <p:blipFill>
          <a:blip r:embed="rId3"/>
          <a:stretch>
            <a:fillRect/>
          </a:stretch>
        </p:blipFill>
        <p:spPr>
          <a:xfrm>
            <a:off x="0" y="1078230"/>
            <a:ext cx="12192000" cy="58293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0" y="1066800"/>
            <a:ext cx="12192000" cy="5790565"/>
          </a:xfrm>
          <a:prstGeom prst="rect">
            <a:avLst/>
          </a:prstGeom>
        </p:spPr>
      </p:pic>
      <p:sp>
        <p:nvSpPr>
          <p:cNvPr id="4" name="标题 1"/>
          <p:cNvSpPr>
            <a:spLocks noGrp="1"/>
          </p:cNvSpPr>
          <p:nvPr>
            <p:custDataLst>
              <p:tags r:id="rId3"/>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联通集团数字化平台建设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1083310"/>
            <a:ext cx="12192000" cy="5606415"/>
          </a:xfrm>
          <a:prstGeom prst="rect">
            <a:avLst/>
          </a:prstGeom>
        </p:spPr>
      </p:pic>
      <p:sp>
        <p:nvSpPr>
          <p:cNvPr id="4" name="标题 1"/>
          <p:cNvSpPr>
            <a:spLocks noGrp="1"/>
          </p:cNvSpPr>
          <p:nvPr>
            <p:custDataLst>
              <p:tags r:id="rId3"/>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联通集团数字化平台建设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680077" y="1714969"/>
            <a:ext cx="3392170" cy="3169285"/>
          </a:xfrm>
          <a:prstGeom prst="rect">
            <a:avLst/>
          </a:prstGeom>
          <a:noFill/>
        </p:spPr>
        <p:txBody>
          <a:bodyPr wrap="non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第一部分</a:t>
            </a:r>
            <a:r>
              <a:rPr kumimoji="0" lang="zh-CN" altLang="en-US"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rPr>
              <a:t>：系统现状架构梳理</a:t>
            </a:r>
            <a:endParaRPr kumimoji="0" lang="en-US" altLang="zh-CN"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endParaRPr kumimoji="0" lang="en-US" altLang="zh-CN"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rPr>
              <a:t>第二部分：</a:t>
            </a:r>
            <a:r>
              <a:rPr lang="zh-CN" altLang="en-US" sz="2000" dirty="0" smtClean="0">
                <a:solidFill>
                  <a:prstClr val="black"/>
                </a:solidFill>
                <a:latin typeface="黑体" panose="02010609060101010101" charset="-122"/>
                <a:ea typeface="黑体" panose="02010609060101010101" charset="-122"/>
              </a:rPr>
              <a:t>当前</a:t>
            </a:r>
            <a:r>
              <a:rPr lang="zh-CN" altLang="en-US" sz="2000" dirty="0" smtClean="0">
                <a:solidFill>
                  <a:prstClr val="black"/>
                </a:solidFill>
                <a:latin typeface="黑体" panose="02010609060101010101" charset="-122"/>
                <a:ea typeface="黑体" panose="02010609060101010101" charset="-122"/>
              </a:rPr>
              <a:t>系统问题总结</a:t>
            </a:r>
            <a:endParaRPr lang="zh-CN" altLang="en-US" sz="2000" dirty="0" smtClean="0">
              <a:solidFill>
                <a:prstClr val="black"/>
              </a:solidFill>
              <a:latin typeface="黑体" panose="02010609060101010101" charset="-122"/>
              <a:ea typeface="黑体" panose="02010609060101010101" charset="-122"/>
            </a:endParaRPr>
          </a:p>
          <a:p>
            <a:pPr marL="0" marR="0" lvl="0" indent="0" algn="l" defTabSz="914400" rtl="0" eaLnBrk="1" fontAlgn="auto" latinLnBrk="0" hangingPunct="1">
              <a:lnSpc>
                <a:spcPct val="200000"/>
              </a:lnSpc>
              <a:spcBef>
                <a:spcPts val="0"/>
              </a:spcBef>
              <a:spcAft>
                <a:spcPts val="0"/>
              </a:spcAft>
              <a:buClrTx/>
              <a:buSzTx/>
              <a:buFontTx/>
              <a:buNone/>
              <a:defRPr/>
            </a:pPr>
            <a:endParaRPr kumimoji="0" lang="en-US" altLang="zh-CN"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endParaRPr>
          </a:p>
          <a:p>
            <a:pPr lvl="0">
              <a:lnSpc>
                <a:spcPct val="200000"/>
              </a:lnSpc>
              <a:defRPr/>
            </a:pPr>
            <a:r>
              <a:rPr kumimoji="0" lang="zh-CN" altLang="en-US"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rPr>
              <a:t>第三部分：</a:t>
            </a:r>
            <a:r>
              <a:rPr lang="zh-CN" altLang="en-US" sz="2000" dirty="0" smtClean="0">
                <a:solidFill>
                  <a:prstClr val="black"/>
                </a:solidFill>
                <a:latin typeface="黑体" panose="02010609060101010101" charset="-122"/>
              </a:rPr>
              <a:t>行业平台建设</a:t>
            </a:r>
            <a:r>
              <a:rPr lang="zh-CN" altLang="en-US" sz="2000" dirty="0" smtClean="0">
                <a:solidFill>
                  <a:prstClr val="black"/>
                </a:solidFill>
                <a:latin typeface="黑体" panose="02010609060101010101" charset="-122"/>
              </a:rPr>
              <a:t>对标</a:t>
            </a:r>
            <a:endParaRPr lang="zh-CN" altLang="en-US" sz="2000" dirty="0" smtClean="0">
              <a:solidFill>
                <a:prstClr val="black"/>
              </a:solidFill>
              <a:latin typeface="黑体" panose="02010609060101010101" charset="-122"/>
            </a:endParaRPr>
          </a:p>
        </p:txBody>
      </p:sp>
      <p:grpSp>
        <p:nvGrpSpPr>
          <p:cNvPr id="2" name="组合 1"/>
          <p:cNvGrpSpPr/>
          <p:nvPr/>
        </p:nvGrpSpPr>
        <p:grpSpPr>
          <a:xfrm>
            <a:off x="1559964" y="2415979"/>
            <a:ext cx="1000275" cy="1107873"/>
            <a:chOff x="2196448" y="2414908"/>
            <a:chExt cx="1000276" cy="1107873"/>
          </a:xfrm>
        </p:grpSpPr>
        <p:sp>
          <p:nvSpPr>
            <p:cNvPr id="13" name="文本框 12"/>
            <p:cNvSpPr txBox="1"/>
            <p:nvPr/>
          </p:nvSpPr>
          <p:spPr>
            <a:xfrm>
              <a:off x="2196448" y="2414908"/>
              <a:ext cx="1000276" cy="7934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00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目录</a:t>
              </a:r>
              <a:endParaRPr kumimoji="0" lang="en-US" altLang="zh-CN" sz="300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等线" panose="020F0502020204030204"/>
                  <a:ea typeface="黑体" panose="02010609060101010101" charset="-122"/>
                  <a:cs typeface="+mn-cs"/>
                </a:rPr>
                <a:t>CONTENTS</a:t>
              </a:r>
              <a:endParaRPr kumimoji="0" lang="en-US" altLang="zh-CN" sz="1600" b="0" i="0" u="none" strike="noStrike" kern="1200" cap="none" spc="0" normalizeH="0" baseline="0" noProof="0" dirty="0">
                <a:ln>
                  <a:noFill/>
                </a:ln>
                <a:solidFill>
                  <a:prstClr val="white"/>
                </a:solidFill>
                <a:effectLst/>
                <a:uLnTx/>
                <a:uFillTx/>
                <a:latin typeface="等线" panose="020F0502020204030204"/>
                <a:ea typeface="黑体" panose="02010609060101010101" charset="-122"/>
                <a:cs typeface="+mn-cs"/>
              </a:endParaRPr>
            </a:p>
          </p:txBody>
        </p:sp>
        <p:sp>
          <p:nvSpPr>
            <p:cNvPr id="14" name="矩形 13"/>
            <p:cNvSpPr/>
            <p:nvPr/>
          </p:nvSpPr>
          <p:spPr>
            <a:xfrm>
              <a:off x="2764723" y="3497581"/>
              <a:ext cx="3960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5"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国家电网数字化平台建设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pic>
        <p:nvPicPr>
          <p:cNvPr id="5" name="图片 4"/>
          <p:cNvPicPr>
            <a:picLocks noChangeAspect="1"/>
          </p:cNvPicPr>
          <p:nvPr>
            <p:custDataLst>
              <p:tags r:id="rId2"/>
            </p:custDataLst>
          </p:nvPr>
        </p:nvPicPr>
        <p:blipFill>
          <a:blip r:embed="rId3"/>
          <a:stretch>
            <a:fillRect/>
          </a:stretch>
        </p:blipFill>
        <p:spPr>
          <a:xfrm>
            <a:off x="0" y="1052830"/>
            <a:ext cx="12192000" cy="56261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国家电网数字化平台建设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pic>
        <p:nvPicPr>
          <p:cNvPr id="5" name="图片 4"/>
          <p:cNvPicPr>
            <a:picLocks noChangeAspect="1"/>
          </p:cNvPicPr>
          <p:nvPr>
            <p:custDataLst>
              <p:tags r:id="rId2"/>
            </p:custDataLst>
          </p:nvPr>
        </p:nvPicPr>
        <p:blipFill>
          <a:blip r:embed="rId3"/>
          <a:stretch>
            <a:fillRect/>
          </a:stretch>
        </p:blipFill>
        <p:spPr>
          <a:xfrm>
            <a:off x="408940" y="1079500"/>
            <a:ext cx="11301730" cy="5778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华为数字化转型规划</a:t>
            </a:r>
            <a:r>
              <a:rPr lang="zh-CN" altLang="en-US" sz="3600" b="1">
                <a:solidFill>
                  <a:schemeClr val="accent1">
                    <a:lumMod val="50000"/>
                  </a:schemeClr>
                </a:solidFill>
              </a:rPr>
              <a:t>架构</a:t>
            </a:r>
            <a:endParaRPr lang="zh-CN" altLang="en-US" sz="3600" b="1">
              <a:solidFill>
                <a:schemeClr val="accent1">
                  <a:lumMod val="50000"/>
                </a:schemeClr>
              </a:solidFill>
            </a:endParaRPr>
          </a:p>
        </p:txBody>
      </p:sp>
      <p:pic>
        <p:nvPicPr>
          <p:cNvPr id="5" name="图片 4" descr="/Users/mjg/Library/Containers/com.kingsoft.wpsoffice.mac/Data/tmp/picturecompress_20240731162234/output_1.pngoutput_1"/>
          <p:cNvPicPr>
            <a:picLocks noChangeAspect="1"/>
          </p:cNvPicPr>
          <p:nvPr>
            <p:custDataLst>
              <p:tags r:id="rId2"/>
            </p:custDataLst>
          </p:nvPr>
        </p:nvPicPr>
        <p:blipFill>
          <a:blip r:embed="rId3"/>
          <a:stretch>
            <a:fillRect/>
          </a:stretch>
        </p:blipFill>
        <p:spPr>
          <a:xfrm>
            <a:off x="452755" y="1078230"/>
            <a:ext cx="11332845" cy="57797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41648" y="1940346"/>
            <a:ext cx="8219265" cy="2183668"/>
          </a:xfrm>
          <a:effectLst>
            <a:glow rad="127000">
              <a:schemeClr val="accent1">
                <a:alpha val="90000"/>
              </a:schemeClr>
            </a:glow>
            <a:reflection endPos="0" dir="5400000" sy="-100000" algn="bl" rotWithShape="0"/>
            <a:softEdge rad="25400"/>
          </a:effectLst>
        </p:spPr>
        <p:txBody>
          <a:bodyPr/>
          <a:lstStyle/>
          <a:p>
            <a:pPr algn="ctr">
              <a:lnSpc>
                <a:spcPct val="150000"/>
              </a:lnSpc>
            </a:pPr>
            <a:r>
              <a:rPr lang="zh-CN" altLang="en-US" sz="4800" dirty="0">
                <a:latin typeface="微软雅黑" panose="020B0503020204020204" charset="-122"/>
                <a:ea typeface="微软雅黑" panose="020B0503020204020204" charset="-122"/>
                <a:cs typeface="+mn-ea"/>
                <a:sym typeface="+mn-lt"/>
              </a:rPr>
              <a:t>感谢领导，请批评指正！</a:t>
            </a:r>
            <a:endParaRPr lang="en-GB" sz="4800" dirty="0">
              <a:latin typeface="微软雅黑" panose="020B0503020204020204" charset="-122"/>
              <a:ea typeface="微软雅黑" panose="020B0503020204020204" charset="-122"/>
              <a:cs typeface="+mn-ea"/>
              <a:sym typeface="+mn-lt"/>
            </a:endParaRPr>
          </a:p>
        </p:txBody>
      </p:sp>
      <p:sp>
        <p:nvSpPr>
          <p:cNvPr id="4" name="Slide Number Placeholder 3"/>
          <p:cNvSpPr>
            <a:spLocks noGrp="1"/>
          </p:cNvSpPr>
          <p:nvPr>
            <p:ph type="sldNum" sz="quarter" idx="12"/>
          </p:nvPr>
        </p:nvSpPr>
        <p:spPr/>
        <p:txBody>
          <a:bodyPr/>
          <a:lstStyle/>
          <a:p>
            <a:pPr fontAlgn="base">
              <a:spcAft>
                <a:spcPct val="0"/>
              </a:spcAft>
              <a:defRPr/>
            </a:pPr>
            <a:fld id="{4472AB7F-E8D0-4874-A9B8-335B68DC5F05}" type="slidenum">
              <a:rPr lang="en-US" smtClean="0">
                <a:latin typeface="+mn-lt"/>
                <a:cs typeface="+mn-ea"/>
                <a:sym typeface="+mn-lt"/>
              </a:rPr>
            </a:fld>
            <a:endParaRPr lang="en-US">
              <a:latin typeface="+mn-lt"/>
              <a:cs typeface="+mn-ea"/>
              <a:sym typeface="+mn-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a:t>
            </a:r>
            <a:r>
              <a:rPr lang="zh-CN" altLang="en-US" sz="3600" b="1">
                <a:solidFill>
                  <a:schemeClr val="accent1">
                    <a:lumMod val="50000"/>
                  </a:schemeClr>
                </a:solidFill>
              </a:rPr>
              <a:t>系统应用</a:t>
            </a:r>
            <a:r>
              <a:rPr lang="zh-CN" altLang="en-US" sz="3600" b="1">
                <a:solidFill>
                  <a:schemeClr val="accent1">
                    <a:lumMod val="50000"/>
                  </a:schemeClr>
                </a:solidFill>
              </a:rPr>
              <a:t>建设现状</a:t>
            </a:r>
            <a:endParaRPr lang="zh-CN" altLang="en-US" sz="3600" b="1">
              <a:solidFill>
                <a:schemeClr val="accent1">
                  <a:lumMod val="50000"/>
                </a:schemeClr>
              </a:solidFill>
            </a:endParaRPr>
          </a:p>
        </p:txBody>
      </p:sp>
      <p:sp>
        <p:nvSpPr>
          <p:cNvPr id="170" name="矩形 169"/>
          <p:cNvSpPr/>
          <p:nvPr>
            <p:custDataLst>
              <p:tags r:id="rId2"/>
            </p:custDataLst>
          </p:nvPr>
        </p:nvSpPr>
        <p:spPr>
          <a:xfrm>
            <a:off x="158115" y="243205"/>
            <a:ext cx="203200" cy="629285"/>
          </a:xfrm>
          <a:prstGeom prst="rect">
            <a:avLst/>
          </a:prstGeom>
          <a:solidFill>
            <a:srgbClr val="F2F8FF"/>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lang="zh-CN" altLang="en-US"/>
          </a:p>
        </p:txBody>
      </p:sp>
      <p:grpSp>
        <p:nvGrpSpPr>
          <p:cNvPr id="27" name="组合 26"/>
          <p:cNvGrpSpPr/>
          <p:nvPr/>
        </p:nvGrpSpPr>
        <p:grpSpPr>
          <a:xfrm>
            <a:off x="530225" y="1260475"/>
            <a:ext cx="11099800" cy="1482725"/>
            <a:chOff x="2606" y="2135"/>
            <a:chExt cx="17480" cy="2335"/>
          </a:xfrm>
        </p:grpSpPr>
        <p:sp>
          <p:nvSpPr>
            <p:cNvPr id="121" name="矩形 120"/>
            <p:cNvSpPr/>
            <p:nvPr>
              <p:custDataLst>
                <p:tags r:id="rId3"/>
              </p:custDataLst>
            </p:nvPr>
          </p:nvSpPr>
          <p:spPr>
            <a:xfrm>
              <a:off x="2606" y="2135"/>
              <a:ext cx="17480" cy="2335"/>
            </a:xfrm>
            <a:prstGeom prst="rect">
              <a:avLst/>
            </a:prstGeom>
            <a:solidFill>
              <a:srgbClr val="F2F8FF"/>
            </a:solidFill>
            <a:ln w="12700">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chemeClr val="tx1">
                      <a:lumMod val="50000"/>
                    </a:schemeClr>
                  </a:solidFill>
                  <a:effectLst/>
                  <a:uLnTx/>
                  <a:uFillTx/>
                  <a:latin typeface="微软雅黑" panose="020B0503020204020204" charset="-122"/>
                  <a:ea typeface="微软雅黑" panose="020B0503020204020204" charset="-122"/>
                  <a:cs typeface="微软雅黑" panose="020B0503020204020204" charset="-122"/>
                  <a:sym typeface="+mn-ea"/>
                </a:rPr>
                <a:t>中国商品信息服务平台</a:t>
              </a:r>
              <a:endParaRPr lang="zh-CN" altLang="en-US" sz="1200" b="1" noProof="0" dirty="0">
                <a:ln>
                  <a:noFill/>
                </a:ln>
                <a:solidFill>
                  <a:schemeClr val="tx1">
                    <a:lumMod val="50000"/>
                  </a:schemeClr>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5" name="圆角矩形 124"/>
            <p:cNvSpPr/>
            <p:nvPr>
              <p:custDataLst>
                <p:tags r:id="rId4"/>
              </p:custDataLst>
            </p:nvPr>
          </p:nvSpPr>
          <p:spPr>
            <a:xfrm>
              <a:off x="12082" y="3756"/>
              <a:ext cx="1222"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kern="1600" spc="80" noProof="0" dirty="0">
                  <a:ln>
                    <a:noFill/>
                  </a:ln>
                  <a:solidFill>
                    <a:schemeClr val="bg1"/>
                  </a:solidFill>
                  <a:effectLst/>
                  <a:uLnTx/>
                  <a:uFillTx/>
                  <a:latin typeface="微软雅黑" panose="020B0503020204020204" charset="-122"/>
                  <a:ea typeface="微软雅黑" panose="020B0503020204020204" charset="-122"/>
                  <a:sym typeface="+mn-ea"/>
                </a:rPr>
                <a:t>京东共享</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8" name="圆角矩形 127"/>
            <p:cNvSpPr/>
            <p:nvPr>
              <p:custDataLst>
                <p:tags r:id="rId5"/>
              </p:custDataLst>
            </p:nvPr>
          </p:nvSpPr>
          <p:spPr>
            <a:xfrm>
              <a:off x="13475" y="3095"/>
              <a:ext cx="1223"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百度共享</a:t>
              </a:r>
              <a:endParaRPr kumimoji="1" 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9" name="圆角矩形 128"/>
            <p:cNvSpPr/>
            <p:nvPr>
              <p:custDataLst>
                <p:tags r:id="rId6"/>
              </p:custDataLst>
            </p:nvPr>
          </p:nvSpPr>
          <p:spPr>
            <a:xfrm>
              <a:off x="12082" y="3095"/>
              <a:ext cx="1223"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微信共享</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grpSp>
          <p:nvGrpSpPr>
            <p:cNvPr id="17" name="组合 16"/>
            <p:cNvGrpSpPr/>
            <p:nvPr/>
          </p:nvGrpSpPr>
          <p:grpSpPr>
            <a:xfrm>
              <a:off x="2885" y="2678"/>
              <a:ext cx="4354" cy="1662"/>
              <a:chOff x="687" y="4862"/>
              <a:chExt cx="4354" cy="1662"/>
            </a:xfrm>
          </p:grpSpPr>
          <p:sp>
            <p:nvSpPr>
              <p:cNvPr id="10" name="圆角矩形 9"/>
              <p:cNvSpPr/>
              <p:nvPr>
                <p:custDataLst>
                  <p:tags r:id="rId7"/>
                </p:custDataLst>
              </p:nvPr>
            </p:nvSpPr>
            <p:spPr>
              <a:xfrm>
                <a:off x="687" y="4862"/>
                <a:ext cx="4355" cy="1662"/>
              </a:xfrm>
              <a:prstGeom prst="roundRect">
                <a:avLst>
                  <a:gd name="adj" fmla="val 6150"/>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产品管理</a:t>
                </a:r>
                <a:endPar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122" name="圆角矩形 121"/>
              <p:cNvSpPr/>
              <p:nvPr>
                <p:custDataLst>
                  <p:tags r:id="rId8"/>
                </p:custDataLst>
              </p:nvPr>
            </p:nvSpPr>
            <p:spPr>
              <a:xfrm>
                <a:off x="833" y="5329"/>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产品添加</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2" name="圆角矩形 11"/>
              <p:cNvSpPr/>
              <p:nvPr>
                <p:custDataLst>
                  <p:tags r:id="rId9"/>
                </p:custDataLst>
              </p:nvPr>
            </p:nvSpPr>
            <p:spPr>
              <a:xfrm>
                <a:off x="2232" y="5329"/>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产品列表</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3" name="圆角矩形 12"/>
              <p:cNvSpPr/>
              <p:nvPr>
                <p:custDataLst>
                  <p:tags r:id="rId10"/>
                </p:custDataLst>
              </p:nvPr>
            </p:nvSpPr>
            <p:spPr>
              <a:xfrm>
                <a:off x="3636" y="5329"/>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品牌管理</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4" name="圆角矩形 13"/>
              <p:cNvSpPr/>
              <p:nvPr>
                <p:custDataLst>
                  <p:tags r:id="rId11"/>
                </p:custDataLst>
              </p:nvPr>
            </p:nvSpPr>
            <p:spPr>
              <a:xfrm>
                <a:off x="833" y="594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批量上传</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5" name="圆角矩形 14"/>
              <p:cNvSpPr/>
              <p:nvPr>
                <p:custDataLst>
                  <p:tags r:id="rId12"/>
                </p:custDataLst>
              </p:nvPr>
            </p:nvSpPr>
            <p:spPr>
              <a:xfrm>
                <a:off x="2232" y="594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检验报告</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6" name="圆角矩形 15"/>
              <p:cNvSpPr/>
              <p:nvPr>
                <p:custDataLst>
                  <p:tags r:id="rId13"/>
                </p:custDataLst>
              </p:nvPr>
            </p:nvSpPr>
            <p:spPr>
              <a:xfrm>
                <a:off x="3636" y="594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缺失产品</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grpSp>
        <p:grpSp>
          <p:nvGrpSpPr>
            <p:cNvPr id="19" name="组合 18"/>
            <p:cNvGrpSpPr/>
            <p:nvPr/>
          </p:nvGrpSpPr>
          <p:grpSpPr>
            <a:xfrm>
              <a:off x="7426" y="2678"/>
              <a:ext cx="4321" cy="1662"/>
              <a:chOff x="687" y="4862"/>
              <a:chExt cx="4321" cy="1662"/>
            </a:xfrm>
          </p:grpSpPr>
          <p:sp>
            <p:nvSpPr>
              <p:cNvPr id="20" name="圆角矩形 19"/>
              <p:cNvSpPr/>
              <p:nvPr>
                <p:custDataLst>
                  <p:tags r:id="rId14"/>
                </p:custDataLst>
              </p:nvPr>
            </p:nvSpPr>
            <p:spPr>
              <a:xfrm>
                <a:off x="687" y="4862"/>
                <a:ext cx="4321" cy="1662"/>
              </a:xfrm>
              <a:prstGeom prst="roundRect">
                <a:avLst>
                  <a:gd name="adj" fmla="val 6150"/>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UDI</a:t>
                </a:r>
                <a:r>
                  <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标签</a:t>
                </a:r>
                <a:endPar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21" name="圆角矩形 20"/>
              <p:cNvSpPr/>
              <p:nvPr>
                <p:custDataLst>
                  <p:tags r:id="rId15"/>
                </p:custDataLst>
              </p:nvPr>
            </p:nvSpPr>
            <p:spPr>
              <a:xfrm>
                <a:off x="833" y="5329"/>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UDI</a:t>
                </a:r>
                <a:endPar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2" name="圆角矩形 21"/>
              <p:cNvSpPr/>
              <p:nvPr>
                <p:custDataLst>
                  <p:tags r:id="rId16"/>
                </p:custDataLst>
              </p:nvPr>
            </p:nvSpPr>
            <p:spPr>
              <a:xfrm>
                <a:off x="2232" y="5329"/>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GMN</a:t>
                </a:r>
                <a:endPar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3" name="圆角矩形 22"/>
              <p:cNvSpPr/>
              <p:nvPr>
                <p:custDataLst>
                  <p:tags r:id="rId17"/>
                </p:custDataLst>
              </p:nvPr>
            </p:nvSpPr>
            <p:spPr>
              <a:xfrm>
                <a:off x="3636" y="5329"/>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NMPA</a:t>
                </a:r>
                <a:endPar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4" name="圆角矩形 23"/>
              <p:cNvSpPr/>
              <p:nvPr>
                <p:custDataLst>
                  <p:tags r:id="rId18"/>
                </p:custDataLst>
              </p:nvPr>
            </p:nvSpPr>
            <p:spPr>
              <a:xfrm>
                <a:off x="833" y="594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GDS</a:t>
                </a:r>
                <a:endPar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5" name="圆角矩形 24"/>
              <p:cNvSpPr/>
              <p:nvPr>
                <p:custDataLst>
                  <p:tags r:id="rId19"/>
                </p:custDataLst>
              </p:nvPr>
            </p:nvSpPr>
            <p:spPr>
              <a:xfrm>
                <a:off x="2232" y="594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CHECK</a:t>
                </a:r>
                <a:endPar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6" name="圆角矩形 25"/>
              <p:cNvSpPr/>
              <p:nvPr>
                <p:custDataLst>
                  <p:tags r:id="rId20"/>
                </p:custDataLst>
              </p:nvPr>
            </p:nvSpPr>
            <p:spPr>
              <a:xfrm>
                <a:off x="3636" y="594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SSCC</a:t>
                </a:r>
                <a:endPar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grpSp>
      </p:grpSp>
      <p:grpSp>
        <p:nvGrpSpPr>
          <p:cNvPr id="79" name="组合 78"/>
          <p:cNvGrpSpPr/>
          <p:nvPr/>
        </p:nvGrpSpPr>
        <p:grpSpPr>
          <a:xfrm>
            <a:off x="5688330" y="3782695"/>
            <a:ext cx="3879215" cy="2025650"/>
            <a:chOff x="10668" y="6247"/>
            <a:chExt cx="6109" cy="3190"/>
          </a:xfrm>
        </p:grpSpPr>
        <p:sp>
          <p:nvSpPr>
            <p:cNvPr id="34" name="矩形 33"/>
            <p:cNvSpPr/>
            <p:nvPr>
              <p:custDataLst>
                <p:tags r:id="rId21"/>
              </p:custDataLst>
            </p:nvPr>
          </p:nvSpPr>
          <p:spPr>
            <a:xfrm>
              <a:off x="10668" y="6247"/>
              <a:ext cx="6109" cy="3190"/>
            </a:xfrm>
            <a:prstGeom prst="rect">
              <a:avLst/>
            </a:prstGeom>
            <a:solidFill>
              <a:srgbClr val="F2F8FF"/>
            </a:solidFill>
            <a:ln w="12700">
              <a:solidFill>
                <a:srgbClr val="4874CB">
                  <a:alpha val="63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条码商桥</a:t>
              </a:r>
              <a:endParaRPr kumimoji="0" lang="zh-CN" altLang="en-US"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46" name="圆角矩形 45"/>
            <p:cNvSpPr/>
            <p:nvPr>
              <p:custDataLst>
                <p:tags r:id="rId22"/>
              </p:custDataLst>
            </p:nvPr>
          </p:nvSpPr>
          <p:spPr>
            <a:xfrm>
              <a:off x="10808" y="6728"/>
              <a:ext cx="1784" cy="2619"/>
            </a:xfrm>
            <a:prstGeom prst="roundRect">
              <a:avLst>
                <a:gd name="adj" fmla="val 6150"/>
              </a:avLst>
            </a:prstGeom>
            <a:solidFill>
              <a:srgbClr val="F2F8FF"/>
            </a:solid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产品管理商品电子档案服务</a:t>
              </a:r>
              <a:endPar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47" name="圆角矩形 46"/>
            <p:cNvSpPr/>
            <p:nvPr>
              <p:custDataLst>
                <p:tags r:id="rId23"/>
              </p:custDataLst>
            </p:nvPr>
          </p:nvSpPr>
          <p:spPr>
            <a:xfrm>
              <a:off x="11072" y="806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档案订单管理</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48" name="圆角矩形 47"/>
            <p:cNvSpPr/>
            <p:nvPr>
              <p:custDataLst>
                <p:tags r:id="rId24"/>
              </p:custDataLst>
            </p:nvPr>
          </p:nvSpPr>
          <p:spPr>
            <a:xfrm>
              <a:off x="11072" y="747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新建电子档案</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49" name="圆角矩形 48"/>
            <p:cNvSpPr/>
            <p:nvPr>
              <p:custDataLst>
                <p:tags r:id="rId25"/>
              </p:custDataLst>
            </p:nvPr>
          </p:nvSpPr>
          <p:spPr>
            <a:xfrm>
              <a:off x="11072" y="8685"/>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电子档案列表</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54" name="圆角矩形 53"/>
            <p:cNvSpPr/>
            <p:nvPr>
              <p:custDataLst>
                <p:tags r:id="rId26"/>
              </p:custDataLst>
            </p:nvPr>
          </p:nvSpPr>
          <p:spPr>
            <a:xfrm>
              <a:off x="12832" y="6728"/>
              <a:ext cx="1784" cy="2619"/>
            </a:xfrm>
            <a:prstGeom prst="roundRect">
              <a:avLst>
                <a:gd name="adj" fmla="val 6150"/>
              </a:avLst>
            </a:prstGeom>
            <a:solidFill>
              <a:srgbClr val="F2F8FF"/>
            </a:solid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商品条码自助</a:t>
              </a:r>
              <a:endPar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服务</a:t>
              </a:r>
              <a:endPar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55" name="圆角矩形 54"/>
            <p:cNvSpPr/>
            <p:nvPr>
              <p:custDataLst>
                <p:tags r:id="rId27"/>
              </p:custDataLst>
            </p:nvPr>
          </p:nvSpPr>
          <p:spPr>
            <a:xfrm>
              <a:off x="13096" y="806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商品编码列表</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56" name="圆角矩形 55"/>
            <p:cNvSpPr/>
            <p:nvPr>
              <p:custDataLst>
                <p:tags r:id="rId28"/>
              </p:custDataLst>
            </p:nvPr>
          </p:nvSpPr>
          <p:spPr>
            <a:xfrm>
              <a:off x="13096" y="747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新建商品编码</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57" name="圆角矩形 56"/>
            <p:cNvSpPr/>
            <p:nvPr>
              <p:custDataLst>
                <p:tags r:id="rId29"/>
              </p:custDataLst>
            </p:nvPr>
          </p:nvSpPr>
          <p:spPr>
            <a:xfrm>
              <a:off x="13096" y="8685"/>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数字胶片订单</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58" name="圆角矩形 57"/>
            <p:cNvSpPr/>
            <p:nvPr>
              <p:custDataLst>
                <p:tags r:id="rId30"/>
              </p:custDataLst>
            </p:nvPr>
          </p:nvSpPr>
          <p:spPr>
            <a:xfrm>
              <a:off x="14870" y="6728"/>
              <a:ext cx="1784" cy="2619"/>
            </a:xfrm>
            <a:prstGeom prst="roundRect">
              <a:avLst>
                <a:gd name="adj" fmla="val 6150"/>
              </a:avLst>
            </a:prstGeom>
            <a:solidFill>
              <a:srgbClr val="F2F8FF"/>
            </a:solid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商品数据应用</a:t>
              </a:r>
              <a:endPar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服务</a:t>
              </a:r>
              <a:endParaRPr kumimoji="0" lang="zh-CN" altLang="en-US"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59" name="圆角矩形 58"/>
            <p:cNvSpPr/>
            <p:nvPr>
              <p:custDataLst>
                <p:tags r:id="rId31"/>
              </p:custDataLst>
            </p:nvPr>
          </p:nvSpPr>
          <p:spPr>
            <a:xfrm>
              <a:off x="15134" y="806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商品数据共享</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60" name="圆角矩形 59"/>
            <p:cNvSpPr/>
            <p:nvPr>
              <p:custDataLst>
                <p:tags r:id="rId32"/>
              </p:custDataLst>
            </p:nvPr>
          </p:nvSpPr>
          <p:spPr>
            <a:xfrm>
              <a:off x="15134" y="747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商品电子目录</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61" name="圆角矩形 60"/>
            <p:cNvSpPr/>
            <p:nvPr>
              <p:custDataLst>
                <p:tags r:id="rId33"/>
              </p:custDataLst>
            </p:nvPr>
          </p:nvSpPr>
          <p:spPr>
            <a:xfrm>
              <a:off x="15134" y="8685"/>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商品数据</a:t>
              </a:r>
              <a:r>
                <a:rPr kumimoji="1" lang="en-US" altLang="zh-CN"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API</a:t>
              </a:r>
              <a:endParaRPr kumimoji="1" lang="en-US" altLang="zh-CN"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grpSp>
      <p:grpSp>
        <p:nvGrpSpPr>
          <p:cNvPr id="82" name="组合 81"/>
          <p:cNvGrpSpPr/>
          <p:nvPr/>
        </p:nvGrpSpPr>
        <p:grpSpPr>
          <a:xfrm rot="0">
            <a:off x="530237" y="2874010"/>
            <a:ext cx="9037348" cy="759502"/>
            <a:chOff x="3268" y="4052"/>
            <a:chExt cx="14115" cy="1440"/>
          </a:xfrm>
        </p:grpSpPr>
        <p:sp>
          <p:nvSpPr>
            <p:cNvPr id="83" name="矩形 82"/>
            <p:cNvSpPr/>
            <p:nvPr>
              <p:custDataLst>
                <p:tags r:id="rId34"/>
              </p:custDataLst>
            </p:nvPr>
          </p:nvSpPr>
          <p:spPr>
            <a:xfrm>
              <a:off x="3268" y="4052"/>
              <a:ext cx="14115" cy="1440"/>
            </a:xfrm>
            <a:prstGeom prst="rect">
              <a:avLst/>
            </a:prstGeom>
            <a:solidFill>
              <a:srgbClr val="F2F8FF"/>
            </a:solidFill>
            <a:ln w="3175">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易码追溯</a:t>
              </a:r>
              <a:endParaRPr kumimoji="0" lang="zh-CN" altLang="en-US"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84" name="圆角矩形 83"/>
            <p:cNvSpPr/>
            <p:nvPr>
              <p:custDataLst>
                <p:tags r:id="rId35"/>
              </p:custDataLst>
            </p:nvPr>
          </p:nvSpPr>
          <p:spPr>
            <a:xfrm>
              <a:off x="3774" y="4602"/>
              <a:ext cx="1201" cy="58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我要追溯</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5" name="圆角矩形 84"/>
            <p:cNvSpPr/>
            <p:nvPr>
              <p:custDataLst>
                <p:tags r:id="rId36"/>
              </p:custDataLst>
            </p:nvPr>
          </p:nvSpPr>
          <p:spPr>
            <a:xfrm>
              <a:off x="5247" y="4602"/>
              <a:ext cx="1200" cy="58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单品追溯</a:t>
              </a:r>
              <a:endParaRPr kumimoji="1" 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6" name="圆角矩形 85"/>
            <p:cNvSpPr/>
            <p:nvPr>
              <p:custDataLst>
                <p:tags r:id="rId37"/>
              </p:custDataLst>
            </p:nvPr>
          </p:nvSpPr>
          <p:spPr>
            <a:xfrm>
              <a:off x="6719" y="4602"/>
              <a:ext cx="1200" cy="58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追溯配置管理</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7" name="圆角矩形 86"/>
            <p:cNvSpPr/>
            <p:nvPr>
              <p:custDataLst>
                <p:tags r:id="rId38"/>
              </p:custDataLst>
            </p:nvPr>
          </p:nvSpPr>
          <p:spPr>
            <a:xfrm>
              <a:off x="8190" y="4603"/>
              <a:ext cx="1200" cy="58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企业信息管理</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8" name="圆角矩形 87"/>
            <p:cNvSpPr/>
            <p:nvPr>
              <p:custDataLst>
                <p:tags r:id="rId39"/>
              </p:custDataLst>
            </p:nvPr>
          </p:nvSpPr>
          <p:spPr>
            <a:xfrm>
              <a:off x="9662" y="4603"/>
              <a:ext cx="1200" cy="58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散装商品追溯</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9" name="圆角矩形 88"/>
            <p:cNvSpPr/>
            <p:nvPr>
              <p:custDataLst>
                <p:tags r:id="rId40"/>
              </p:custDataLst>
            </p:nvPr>
          </p:nvSpPr>
          <p:spPr>
            <a:xfrm>
              <a:off x="11134" y="4603"/>
              <a:ext cx="1200" cy="58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追溯展示</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0" name="圆角矩形 89"/>
            <p:cNvSpPr/>
            <p:nvPr>
              <p:custDataLst>
                <p:tags r:id="rId41"/>
              </p:custDataLst>
            </p:nvPr>
          </p:nvSpPr>
          <p:spPr>
            <a:xfrm>
              <a:off x="12606" y="4604"/>
              <a:ext cx="1199" cy="58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医疗领域追溯</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1" name="圆角矩形 90"/>
            <p:cNvSpPr/>
            <p:nvPr>
              <p:custDataLst>
                <p:tags r:id="rId42"/>
              </p:custDataLst>
            </p:nvPr>
          </p:nvSpPr>
          <p:spPr>
            <a:xfrm>
              <a:off x="14077" y="4603"/>
              <a:ext cx="1200" cy="58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订单中心</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2" name="圆角矩形 91"/>
            <p:cNvSpPr/>
            <p:nvPr>
              <p:custDataLst>
                <p:tags r:id="rId43"/>
              </p:custDataLst>
            </p:nvPr>
          </p:nvSpPr>
          <p:spPr>
            <a:xfrm>
              <a:off x="15548" y="4615"/>
              <a:ext cx="1200" cy="58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食品安全管理</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183" name="矩形 182"/>
          <p:cNvSpPr/>
          <p:nvPr>
            <p:custDataLst>
              <p:tags r:id="rId44"/>
            </p:custDataLst>
          </p:nvPr>
        </p:nvSpPr>
        <p:spPr>
          <a:xfrm>
            <a:off x="4483100" y="3782695"/>
            <a:ext cx="995680" cy="2025650"/>
          </a:xfrm>
          <a:prstGeom prst="rect">
            <a:avLst/>
          </a:prstGeom>
          <a:solidFill>
            <a:srgbClr val="F2F8FF"/>
          </a:solidFill>
          <a:ln w="12700">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GDSN</a:t>
            </a:r>
            <a:endParaRPr lang="en-US" altLang="zh-CN" sz="12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87" name="圆角矩形 186"/>
          <p:cNvSpPr/>
          <p:nvPr>
            <p:custDataLst>
              <p:tags r:id="rId45"/>
            </p:custDataLst>
          </p:nvPr>
        </p:nvSpPr>
        <p:spPr>
          <a:xfrm>
            <a:off x="4592320" y="4827270"/>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同步设置</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88" name="圆角矩形 187"/>
          <p:cNvSpPr/>
          <p:nvPr>
            <p:custDataLst>
              <p:tags r:id="rId46"/>
            </p:custDataLst>
          </p:nvPr>
        </p:nvSpPr>
        <p:spPr>
          <a:xfrm>
            <a:off x="4592320" y="4325620"/>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产品列表</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90" name="圆角矩形 189"/>
          <p:cNvSpPr/>
          <p:nvPr>
            <p:custDataLst>
              <p:tags r:id="rId47"/>
            </p:custDataLst>
          </p:nvPr>
        </p:nvSpPr>
        <p:spPr>
          <a:xfrm>
            <a:off x="4592320" y="533082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全球商品条码查询</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94" name="矩形 193"/>
          <p:cNvSpPr/>
          <p:nvPr>
            <p:custDataLst>
              <p:tags r:id="rId48"/>
            </p:custDataLst>
          </p:nvPr>
        </p:nvSpPr>
        <p:spPr>
          <a:xfrm>
            <a:off x="530225" y="3782695"/>
            <a:ext cx="3779520" cy="2025650"/>
          </a:xfrm>
          <a:prstGeom prst="rect">
            <a:avLst/>
          </a:prstGeom>
          <a:solidFill>
            <a:srgbClr val="F2F8FF"/>
          </a:solidFill>
          <a:ln w="12700">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进口商品数据平台</a:t>
            </a:r>
            <a:endParaRPr lang="zh-CN" altLang="en-US" sz="12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96" name="圆角矩形 195"/>
          <p:cNvSpPr/>
          <p:nvPr>
            <p:custDataLst>
              <p:tags r:id="rId49"/>
            </p:custDataLst>
          </p:nvPr>
        </p:nvSpPr>
        <p:spPr>
          <a:xfrm>
            <a:off x="800100" y="4253230"/>
            <a:ext cx="9721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进口商管理</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98" name="圆角矩形 197"/>
          <p:cNvSpPr/>
          <p:nvPr>
            <p:custDataLst>
              <p:tags r:id="rId50"/>
            </p:custDataLst>
          </p:nvPr>
        </p:nvSpPr>
        <p:spPr>
          <a:xfrm>
            <a:off x="800100" y="5312410"/>
            <a:ext cx="9721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条码验证</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00" name="圆角矩形 199"/>
          <p:cNvSpPr/>
          <p:nvPr>
            <p:custDataLst>
              <p:tags r:id="rId51"/>
            </p:custDataLst>
          </p:nvPr>
        </p:nvSpPr>
        <p:spPr>
          <a:xfrm>
            <a:off x="800100" y="4782820"/>
            <a:ext cx="9721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证书管理</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02" name="圆角矩形 201"/>
          <p:cNvSpPr/>
          <p:nvPr>
            <p:custDataLst>
              <p:tags r:id="rId52"/>
            </p:custDataLst>
          </p:nvPr>
        </p:nvSpPr>
        <p:spPr>
          <a:xfrm>
            <a:off x="1982470" y="4253230"/>
            <a:ext cx="9721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企业管理</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04" name="圆角矩形 203"/>
          <p:cNvSpPr/>
          <p:nvPr>
            <p:custDataLst>
              <p:tags r:id="rId53"/>
            </p:custDataLst>
          </p:nvPr>
        </p:nvSpPr>
        <p:spPr>
          <a:xfrm>
            <a:off x="3164840" y="4792345"/>
            <a:ext cx="9721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产品列表</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05" name="圆角矩形 204"/>
          <p:cNvSpPr/>
          <p:nvPr>
            <p:custDataLst>
              <p:tags r:id="rId54"/>
            </p:custDataLst>
          </p:nvPr>
        </p:nvSpPr>
        <p:spPr>
          <a:xfrm>
            <a:off x="3164840" y="4253230"/>
            <a:ext cx="9721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产品添加</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07" name="圆角矩形 206"/>
          <p:cNvSpPr/>
          <p:nvPr>
            <p:custDataLst>
              <p:tags r:id="rId55"/>
            </p:custDataLst>
          </p:nvPr>
        </p:nvSpPr>
        <p:spPr>
          <a:xfrm>
            <a:off x="1982470" y="4782820"/>
            <a:ext cx="9721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报关信息</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08" name="圆角矩形 207"/>
          <p:cNvSpPr/>
          <p:nvPr>
            <p:custDataLst>
              <p:tags r:id="rId56"/>
            </p:custDataLst>
          </p:nvPr>
        </p:nvSpPr>
        <p:spPr>
          <a:xfrm>
            <a:off x="1982470" y="5312410"/>
            <a:ext cx="9721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标签信息</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10" name="圆角矩形 209"/>
          <p:cNvSpPr/>
          <p:nvPr>
            <p:custDataLst>
              <p:tags r:id="rId57"/>
            </p:custDataLst>
          </p:nvPr>
        </p:nvSpPr>
        <p:spPr>
          <a:xfrm>
            <a:off x="3164840" y="5331460"/>
            <a:ext cx="9721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商品二维码</a:t>
            </a:r>
            <a:endParaRPr kumimoji="1" lang="zh-CN"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grpSp>
        <p:nvGrpSpPr>
          <p:cNvPr id="243" name="组合 242"/>
          <p:cNvGrpSpPr/>
          <p:nvPr/>
        </p:nvGrpSpPr>
        <p:grpSpPr>
          <a:xfrm>
            <a:off x="9745345" y="2874010"/>
            <a:ext cx="1885950" cy="1757680"/>
            <a:chOff x="15345" y="1911"/>
            <a:chExt cx="2970" cy="2768"/>
          </a:xfrm>
        </p:grpSpPr>
        <p:sp>
          <p:nvSpPr>
            <p:cNvPr id="211" name="矩形 210"/>
            <p:cNvSpPr/>
            <p:nvPr>
              <p:custDataLst>
                <p:tags r:id="rId58"/>
              </p:custDataLst>
            </p:nvPr>
          </p:nvSpPr>
          <p:spPr>
            <a:xfrm>
              <a:off x="15345" y="1911"/>
              <a:ext cx="2970" cy="2768"/>
            </a:xfrm>
            <a:prstGeom prst="rect">
              <a:avLst/>
            </a:prstGeom>
            <a:solidFill>
              <a:srgbClr val="F2F8FF"/>
            </a:solidFill>
            <a:ln w="12700">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中国编码</a:t>
              </a:r>
              <a:r>
                <a:rPr lang="en-US" altLang="zh-CN" sz="12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APP</a:t>
              </a:r>
              <a:endParaRPr lang="en-US" altLang="zh-CN" sz="12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222" name="圆角矩形 221"/>
            <p:cNvSpPr/>
            <p:nvPr>
              <p:custDataLst>
                <p:tags r:id="rId59"/>
              </p:custDataLst>
            </p:nvPr>
          </p:nvSpPr>
          <p:spPr>
            <a:xfrm>
              <a:off x="15554" y="2482"/>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条码申请</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23" name="圆角矩形 222"/>
            <p:cNvSpPr/>
            <p:nvPr>
              <p:custDataLst>
                <p:tags r:id="rId60"/>
              </p:custDataLst>
            </p:nvPr>
          </p:nvSpPr>
          <p:spPr>
            <a:xfrm>
              <a:off x="16938" y="2482"/>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条码变更</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24" name="圆角矩形 223"/>
            <p:cNvSpPr/>
            <p:nvPr>
              <p:custDataLst>
                <p:tags r:id="rId61"/>
              </p:custDataLst>
            </p:nvPr>
          </p:nvSpPr>
          <p:spPr>
            <a:xfrm>
              <a:off x="15554" y="322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条码生成</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25" name="圆角矩形 224"/>
            <p:cNvSpPr/>
            <p:nvPr>
              <p:custDataLst>
                <p:tags r:id="rId62"/>
              </p:custDataLst>
            </p:nvPr>
          </p:nvSpPr>
          <p:spPr>
            <a:xfrm>
              <a:off x="16938" y="3220"/>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产品添加</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26" name="圆角矩形 225"/>
            <p:cNvSpPr/>
            <p:nvPr>
              <p:custDataLst>
                <p:tags r:id="rId63"/>
              </p:custDataLst>
            </p:nvPr>
          </p:nvSpPr>
          <p:spPr>
            <a:xfrm>
              <a:off x="15554" y="3958"/>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扫一扫</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227" name="圆角矩形 226"/>
            <p:cNvSpPr/>
            <p:nvPr>
              <p:custDataLst>
                <p:tags r:id="rId64"/>
              </p:custDataLst>
            </p:nvPr>
          </p:nvSpPr>
          <p:spPr>
            <a:xfrm>
              <a:off x="16938" y="3958"/>
              <a:ext cx="1224"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医疗追溯</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grpSp>
      <p:sp>
        <p:nvSpPr>
          <p:cNvPr id="279" name="矩形 278"/>
          <p:cNvSpPr/>
          <p:nvPr>
            <p:custDataLst>
              <p:tags r:id="rId65"/>
            </p:custDataLst>
          </p:nvPr>
        </p:nvSpPr>
        <p:spPr>
          <a:xfrm>
            <a:off x="530225" y="5998210"/>
            <a:ext cx="9037320" cy="759460"/>
          </a:xfrm>
          <a:prstGeom prst="rect">
            <a:avLst/>
          </a:prstGeom>
          <a:solidFill>
            <a:srgbClr val="F2F8FF"/>
          </a:solidFill>
          <a:ln w="12700">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商品二维码</a:t>
            </a:r>
            <a:endParaRPr kumimoji="0" lang="zh-CN" altLang="en-US"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280" name="圆角矩形 279"/>
          <p:cNvSpPr/>
          <p:nvPr>
            <p:custDataLst>
              <p:tags r:id="rId66"/>
            </p:custDataLst>
          </p:nvPr>
        </p:nvSpPr>
        <p:spPr>
          <a:xfrm>
            <a:off x="854075" y="6288405"/>
            <a:ext cx="7689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商品二维码管理</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1" name="圆角矩形 280"/>
          <p:cNvSpPr/>
          <p:nvPr>
            <p:custDataLst>
              <p:tags r:id="rId67"/>
            </p:custDataLst>
          </p:nvPr>
        </p:nvSpPr>
        <p:spPr>
          <a:xfrm>
            <a:off x="1740535" y="6288405"/>
            <a:ext cx="91122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防伪码订购</a:t>
            </a:r>
            <a:endParaRPr kumimoji="1" 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2" name="圆角矩形 281"/>
          <p:cNvSpPr/>
          <p:nvPr>
            <p:custDataLst>
              <p:tags r:id="rId68"/>
            </p:custDataLst>
          </p:nvPr>
        </p:nvSpPr>
        <p:spPr>
          <a:xfrm>
            <a:off x="2769235" y="6288405"/>
            <a:ext cx="9061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防伪码管理</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3" name="圆角矩形 282"/>
          <p:cNvSpPr/>
          <p:nvPr>
            <p:custDataLst>
              <p:tags r:id="rId69"/>
            </p:custDataLst>
          </p:nvPr>
        </p:nvSpPr>
        <p:spPr>
          <a:xfrm>
            <a:off x="3792855" y="6289040"/>
            <a:ext cx="86042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统计与分析</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4" name="圆角矩形 283"/>
          <p:cNvSpPr/>
          <p:nvPr>
            <p:custDataLst>
              <p:tags r:id="rId70"/>
            </p:custDataLst>
          </p:nvPr>
        </p:nvSpPr>
        <p:spPr>
          <a:xfrm>
            <a:off x="4770755" y="6289040"/>
            <a:ext cx="7689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扫码导购</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5" name="圆角矩形 284"/>
          <p:cNvSpPr/>
          <p:nvPr>
            <p:custDataLst>
              <p:tags r:id="rId71"/>
            </p:custDataLst>
          </p:nvPr>
        </p:nvSpPr>
        <p:spPr>
          <a:xfrm>
            <a:off x="5657215" y="6289040"/>
            <a:ext cx="7689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证照管理</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6" name="圆角矩形 285"/>
          <p:cNvSpPr/>
          <p:nvPr>
            <p:custDataLst>
              <p:tags r:id="rId72"/>
            </p:custDataLst>
          </p:nvPr>
        </p:nvSpPr>
        <p:spPr>
          <a:xfrm>
            <a:off x="6543675" y="6295390"/>
            <a:ext cx="97599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修改企业二维码样式</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7" name="圆角矩形 286"/>
          <p:cNvSpPr/>
          <p:nvPr>
            <p:custDataLst>
              <p:tags r:id="rId73"/>
            </p:custDataLst>
          </p:nvPr>
        </p:nvSpPr>
        <p:spPr>
          <a:xfrm>
            <a:off x="7637145" y="6289040"/>
            <a:ext cx="76898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批次二维码管理</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8" name="圆角矩形 287"/>
          <p:cNvSpPr/>
          <p:nvPr>
            <p:custDataLst>
              <p:tags r:id="rId74"/>
            </p:custDataLst>
          </p:nvPr>
        </p:nvSpPr>
        <p:spPr>
          <a:xfrm>
            <a:off x="8523605" y="6288405"/>
            <a:ext cx="91059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单品二维码管理</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9" name="圆角矩形 288"/>
          <p:cNvSpPr/>
          <p:nvPr>
            <p:custDataLst>
              <p:tags r:id="rId75"/>
            </p:custDataLst>
          </p:nvPr>
        </p:nvSpPr>
        <p:spPr>
          <a:xfrm>
            <a:off x="9743440" y="5925185"/>
            <a:ext cx="1886585" cy="832485"/>
          </a:xfrm>
          <a:prstGeom prst="roundRect">
            <a:avLst>
              <a:gd name="adj" fmla="val 6150"/>
            </a:avLst>
          </a:prstGeom>
          <a:solidFill>
            <a:srgbClr val="F2F8FF"/>
          </a:solidFill>
          <a:ln w="12700">
            <a:solidFill>
              <a:srgbClr val="4874CB">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EPCIS1.2/2.0</a:t>
            </a:r>
            <a:endParaRPr kumimoji="0" lang="zh-CN" altLang="en-US"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290" name="圆角矩形 289"/>
          <p:cNvSpPr/>
          <p:nvPr>
            <p:custDataLst>
              <p:tags r:id="rId76"/>
            </p:custDataLst>
          </p:nvPr>
        </p:nvSpPr>
        <p:spPr>
          <a:xfrm>
            <a:off x="9743440" y="4876800"/>
            <a:ext cx="1886585" cy="760095"/>
          </a:xfrm>
          <a:prstGeom prst="roundRect">
            <a:avLst>
              <a:gd name="adj" fmla="val 6150"/>
            </a:avLst>
          </a:prstGeom>
          <a:solidFill>
            <a:srgbClr val="F2F8FF"/>
          </a:solidFill>
          <a:ln w="12700">
            <a:solidFill>
              <a:srgbClr val="4874CB">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digital link解析平台</a:t>
            </a:r>
            <a:endParaRPr kumimoji="0" lang="zh-CN" altLang="en-US"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2" name="圆角矩形 1"/>
          <p:cNvSpPr/>
          <p:nvPr>
            <p:custDataLst>
              <p:tags r:id="rId77"/>
            </p:custDataLst>
          </p:nvPr>
        </p:nvSpPr>
        <p:spPr>
          <a:xfrm>
            <a:off x="6461760" y="1605280"/>
            <a:ext cx="1816735" cy="1055370"/>
          </a:xfrm>
          <a:prstGeom prst="roundRect">
            <a:avLst>
              <a:gd name="adj" fmla="val 6150"/>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数据共享</a:t>
            </a:r>
            <a:endParaRPr kumimoji="0" lang="zh-CN"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5" name="圆角矩形 4"/>
          <p:cNvSpPr/>
          <p:nvPr>
            <p:custDataLst>
              <p:tags r:id="rId78"/>
            </p:custDataLst>
          </p:nvPr>
        </p:nvSpPr>
        <p:spPr>
          <a:xfrm>
            <a:off x="8390890" y="1605280"/>
            <a:ext cx="3143885" cy="1055370"/>
          </a:xfrm>
          <a:prstGeom prst="roundRect">
            <a:avLst>
              <a:gd name="adj" fmla="val 6150"/>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监测统计</a:t>
            </a:r>
            <a:endParaRPr kumimoji="0" lang="zh-CN" sz="10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31" name="圆角矩形 30"/>
          <p:cNvSpPr/>
          <p:nvPr>
            <p:custDataLst>
              <p:tags r:id="rId79"/>
            </p:custDataLst>
          </p:nvPr>
        </p:nvSpPr>
        <p:spPr>
          <a:xfrm>
            <a:off x="8460105" y="1870075"/>
            <a:ext cx="972000" cy="306070"/>
          </a:xfrm>
          <a:prstGeom prst="roundRect">
            <a:avLst>
              <a:gd name="adj" fmla="val 10401"/>
            </a:avLst>
          </a:prstGeom>
          <a:solidFill>
            <a:srgbClr val="4874CB"/>
          </a:solidFill>
          <a:ln w="6350">
            <a:solidFill>
              <a:srgbClr val="4874CB"/>
            </a:solidFill>
          </a:ln>
        </p:spPr>
        <p:txBody>
          <a:bodyPr wrap="square" anchor="ctr">
            <a:noAutofit/>
          </a:bodyPr>
          <a:p>
            <a:pPr lvl="0" algn="ctr">
              <a:spcBef>
                <a:spcPts val="0"/>
              </a:spcBef>
              <a:spcAft>
                <a:spcPts val="0"/>
              </a:spcAft>
              <a:buClrTx/>
              <a:buSzTx/>
              <a:buFontTx/>
              <a:defRPr/>
            </a:pPr>
            <a:r>
              <a:rPr kumimoji="1" lang="zh-CN" altLang="en-US" sz="900" b="1" kern="1600" spc="80" noProof="0" dirty="0">
                <a:ln>
                  <a:noFill/>
                </a:ln>
                <a:solidFill>
                  <a:schemeClr val="bg1"/>
                </a:solidFill>
                <a:effectLst/>
                <a:uLnTx/>
                <a:uFillTx/>
                <a:latin typeface="微软雅黑" panose="020B0503020204020204" charset="-122"/>
                <a:ea typeface="微软雅黑" panose="020B0503020204020204" charset="-122"/>
                <a:sym typeface="+mn-ea"/>
              </a:rPr>
              <a:t>商品数据统计</a:t>
            </a:r>
            <a:endParaRPr kumimoji="1" lang="zh-CN" altLang="en-US" sz="9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2" name="圆角矩形 31"/>
          <p:cNvSpPr/>
          <p:nvPr>
            <p:custDataLst>
              <p:tags r:id="rId80"/>
            </p:custDataLst>
          </p:nvPr>
        </p:nvSpPr>
        <p:spPr>
          <a:xfrm>
            <a:off x="9476833" y="1870075"/>
            <a:ext cx="97200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产品扩展数据</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3" name="圆角矩形 32"/>
          <p:cNvSpPr/>
          <p:nvPr>
            <p:custDataLst>
              <p:tags r:id="rId81"/>
            </p:custDataLst>
          </p:nvPr>
        </p:nvSpPr>
        <p:spPr>
          <a:xfrm>
            <a:off x="10504805" y="1870075"/>
            <a:ext cx="97200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产品月</a:t>
            </a:r>
            <a:r>
              <a:rPr kumimoji="1" lang="en-US" altLang="zh-CN"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a:t>
            </a: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年度增量情况</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5" name="圆角矩形 34"/>
          <p:cNvSpPr/>
          <p:nvPr>
            <p:custDataLst>
              <p:tags r:id="rId82"/>
            </p:custDataLst>
          </p:nvPr>
        </p:nvSpPr>
        <p:spPr>
          <a:xfrm>
            <a:off x="8460105" y="2289810"/>
            <a:ext cx="97200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服务监管</a:t>
            </a: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6" name="圆角矩形 35"/>
          <p:cNvSpPr/>
          <p:nvPr>
            <p:custDataLst>
              <p:tags r:id="rId83"/>
            </p:custDataLst>
          </p:nvPr>
        </p:nvSpPr>
        <p:spPr>
          <a:xfrm>
            <a:off x="9476833" y="2289810"/>
            <a:ext cx="97200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产品实时上报日志</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7" name="圆角矩形 36"/>
          <p:cNvSpPr/>
          <p:nvPr>
            <p:custDataLst>
              <p:tags r:id="rId84"/>
            </p:custDataLst>
          </p:nvPr>
        </p:nvSpPr>
        <p:spPr>
          <a:xfrm>
            <a:off x="10504805" y="2289810"/>
            <a:ext cx="97200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a:t>
            </a:r>
            <a:endParaRPr kumimoji="1" lang="zh-CN" altLang="en-US" sz="9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 name="圆角矩形 3"/>
          <p:cNvSpPr/>
          <p:nvPr>
            <p:custDataLst>
              <p:tags r:id="rId85"/>
            </p:custDataLst>
          </p:nvPr>
        </p:nvSpPr>
        <p:spPr>
          <a:xfrm>
            <a:off x="7419340" y="2289810"/>
            <a:ext cx="77597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kern="1600" spc="80" noProof="0" dirty="0">
                <a:ln>
                  <a:noFill/>
                </a:ln>
                <a:solidFill>
                  <a:schemeClr val="bg1"/>
                </a:solidFill>
                <a:effectLst/>
                <a:uLnTx/>
                <a:uFillTx/>
                <a:latin typeface="微软雅黑" panose="020B0503020204020204" charset="-122"/>
                <a:ea typeface="微软雅黑" panose="020B0503020204020204" charset="-122"/>
                <a:sym typeface="+mn-ea"/>
              </a:rPr>
              <a:t>…</a:t>
            </a:r>
            <a:endParaRPr kumimoji="1" lang="zh-CN" altLang="en-US" sz="9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6" name="圆角矩形 5"/>
          <p:cNvSpPr/>
          <p:nvPr>
            <p:custDataLst>
              <p:tags r:id="rId86"/>
            </p:custDataLst>
          </p:nvPr>
        </p:nvSpPr>
        <p:spPr>
          <a:xfrm>
            <a:off x="9878060" y="5240020"/>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生成数字</a:t>
            </a:r>
            <a:endParaRPr kumimoji="1" lang="en-US" altLang="zh-CN"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7" name="圆角矩形 6"/>
          <p:cNvSpPr/>
          <p:nvPr>
            <p:custDataLst>
              <p:tags r:id="rId87"/>
            </p:custDataLst>
          </p:nvPr>
        </p:nvSpPr>
        <p:spPr>
          <a:xfrm>
            <a:off x="10756900" y="5240020"/>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900" b="1" kern="1600" spc="80" noProof="0" dirty="0">
                <a:ln>
                  <a:noFill/>
                </a:ln>
                <a:solidFill>
                  <a:schemeClr val="bg2"/>
                </a:solidFill>
                <a:effectLst/>
                <a:uLnTx/>
                <a:uFillTx/>
                <a:latin typeface="微软雅黑" panose="020B0503020204020204" charset="-122"/>
                <a:ea typeface="微软雅黑" panose="020B0503020204020204" charset="-122"/>
                <a:sym typeface="+mn-ea"/>
              </a:rPr>
              <a:t>查询数字连接</a:t>
            </a:r>
            <a:endParaRPr kumimoji="1" lang="zh-CN" altLang="en-US" sz="9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Tree>
    <p:custDataLst>
      <p:tags r:id="rId8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编码中心应用技术架构现状（</a:t>
            </a:r>
            <a:r>
              <a:rPr lang="en-US" altLang="zh-CN" sz="3600" b="1">
                <a:solidFill>
                  <a:schemeClr val="accent1">
                    <a:lumMod val="50000"/>
                  </a:schemeClr>
                </a:solidFill>
              </a:rPr>
              <a:t>1/2</a:t>
            </a:r>
            <a:r>
              <a:rPr lang="zh-CN" altLang="en-US" sz="3600" b="1">
                <a:solidFill>
                  <a:schemeClr val="accent1">
                    <a:lumMod val="50000"/>
                  </a:schemeClr>
                </a:solidFill>
              </a:rPr>
              <a:t>）</a:t>
            </a:r>
            <a:endParaRPr lang="zh-CN" altLang="en-US" sz="3600" b="1">
              <a:solidFill>
                <a:schemeClr val="accent1">
                  <a:lumMod val="50000"/>
                </a:schemeClr>
              </a:solidFill>
            </a:endParaRPr>
          </a:p>
        </p:txBody>
      </p:sp>
      <p:sp>
        <p:nvSpPr>
          <p:cNvPr id="48" name="圆角矩形 53"/>
          <p:cNvSpPr/>
          <p:nvPr>
            <p:custDataLst>
              <p:tags r:id="rId2"/>
            </p:custDataLst>
          </p:nvPr>
        </p:nvSpPr>
        <p:spPr>
          <a:xfrm>
            <a:off x="2856865" y="1689100"/>
            <a:ext cx="2296160" cy="499745"/>
          </a:xfrm>
          <a:prstGeom prst="roundRect">
            <a:avLst>
              <a:gd name="adj" fmla="val 5009"/>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9" name="圆角矩形 2"/>
          <p:cNvSpPr/>
          <p:nvPr>
            <p:custDataLst>
              <p:tags r:id="rId3"/>
            </p:custDataLst>
          </p:nvPr>
        </p:nvSpPr>
        <p:spPr>
          <a:xfrm>
            <a:off x="2933246" y="1823776"/>
            <a:ext cx="5638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APP</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接口</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50" name="组合 49"/>
          <p:cNvGrpSpPr/>
          <p:nvPr/>
        </p:nvGrpSpPr>
        <p:grpSpPr>
          <a:xfrm>
            <a:off x="2857681" y="4927656"/>
            <a:ext cx="2296160" cy="872652"/>
            <a:chOff x="2049" y="3086"/>
            <a:chExt cx="3641" cy="1454"/>
          </a:xfrm>
        </p:grpSpPr>
        <p:sp>
          <p:nvSpPr>
            <p:cNvPr id="51" name="圆角矩形 35"/>
            <p:cNvSpPr/>
            <p:nvPr>
              <p:custDataLst>
                <p:tags r:id="rId4"/>
              </p:custDataLst>
            </p:nvPr>
          </p:nvSpPr>
          <p:spPr>
            <a:xfrm>
              <a:off x="2049" y="3086"/>
              <a:ext cx="3641" cy="1454"/>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52" name="圆角矩形 36"/>
            <p:cNvSpPr/>
            <p:nvPr>
              <p:custDataLst>
                <p:tags r:id="rId5"/>
              </p:custDataLst>
            </p:nvPr>
          </p:nvSpPr>
          <p:spPr>
            <a:xfrm>
              <a:off x="2233" y="3585"/>
              <a:ext cx="1014" cy="833"/>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中间件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*3</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53" name="圆角矩形 37"/>
            <p:cNvSpPr/>
            <p:nvPr>
              <p:custDataLst>
                <p:tags r:id="rId6"/>
              </p:custDataLst>
            </p:nvPr>
          </p:nvSpPr>
          <p:spPr>
            <a:xfrm>
              <a:off x="3363" y="3585"/>
              <a:ext cx="1014" cy="833"/>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*3</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54" name="圆角矩形 38"/>
            <p:cNvSpPr/>
            <p:nvPr>
              <p:custDataLst>
                <p:tags r:id="rId7"/>
              </p:custDataLst>
            </p:nvPr>
          </p:nvSpPr>
          <p:spPr>
            <a:xfrm>
              <a:off x="4493" y="3585"/>
              <a:ext cx="1014" cy="833"/>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*2</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55" name="圆角矩形 46"/>
          <p:cNvSpPr/>
          <p:nvPr>
            <p:custDataLst>
              <p:tags r:id="rId8"/>
            </p:custDataLst>
          </p:nvPr>
        </p:nvSpPr>
        <p:spPr>
          <a:xfrm>
            <a:off x="2855013" y="6442032"/>
            <a:ext cx="2297176"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56" name="组合 55"/>
          <p:cNvGrpSpPr/>
          <p:nvPr/>
        </p:nvGrpSpPr>
        <p:grpSpPr>
          <a:xfrm>
            <a:off x="2698525" y="2277918"/>
            <a:ext cx="2611698" cy="1998980"/>
            <a:chOff x="764" y="2643"/>
            <a:chExt cx="4514" cy="3330"/>
          </a:xfrm>
        </p:grpSpPr>
        <p:sp>
          <p:nvSpPr>
            <p:cNvPr id="57" name="圆角矩形 148"/>
            <p:cNvSpPr/>
            <p:nvPr>
              <p:custDataLst>
                <p:tags r:id="rId9"/>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8" name="圆角矩形 48"/>
            <p:cNvSpPr/>
            <p:nvPr>
              <p:custDataLst>
                <p:tags r:id="rId10"/>
              </p:custDataLst>
            </p:nvPr>
          </p:nvSpPr>
          <p:spPr>
            <a:xfrm>
              <a:off x="764" y="322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Android</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IOS</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Vue</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Spring Boot</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架构</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开发语言</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B/S </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Java</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59" name="圆角矩形 181"/>
          <p:cNvSpPr/>
          <p:nvPr>
            <p:custDataLst>
              <p:tags r:id="rId11"/>
            </p:custDataLst>
          </p:nvPr>
        </p:nvSpPr>
        <p:spPr>
          <a:xfrm>
            <a:off x="2856230" y="4349750"/>
            <a:ext cx="229616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61" name="直接连接符 60"/>
          <p:cNvCxnSpPr/>
          <p:nvPr>
            <p:custDataLst>
              <p:tags r:id="rId12"/>
            </p:custDataLst>
          </p:nvPr>
        </p:nvCxnSpPr>
        <p:spPr>
          <a:xfrm>
            <a:off x="3128191" y="319220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p:cNvCxnSpPr/>
          <p:nvPr>
            <p:custDataLst>
              <p:tags r:id="rId13"/>
            </p:custDataLst>
          </p:nvPr>
        </p:nvCxnSpPr>
        <p:spPr>
          <a:xfrm>
            <a:off x="3128191" y="372496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64" name="圆角矩形 31"/>
          <p:cNvSpPr/>
          <p:nvPr>
            <p:custDataLst>
              <p:tags r:id="rId14"/>
            </p:custDataLst>
          </p:nvPr>
        </p:nvSpPr>
        <p:spPr>
          <a:xfrm>
            <a:off x="3599329" y="182234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APP</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管理</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65" name="圆角矩形 32"/>
          <p:cNvSpPr/>
          <p:nvPr>
            <p:custDataLst>
              <p:tags r:id="rId15"/>
            </p:custDataLst>
          </p:nvPr>
        </p:nvSpPr>
        <p:spPr>
          <a:xfrm>
            <a:off x="4270577" y="182234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800" b="1" dirty="0">
                <a:solidFill>
                  <a:prstClr val="black"/>
                </a:solidFill>
                <a:latin typeface="微软雅黑" panose="020B0503020204020204" charset="-122"/>
                <a:ea typeface="微软雅黑" panose="020B0503020204020204" charset="-122"/>
              </a:rPr>
              <a:t>APP</a:t>
            </a:r>
            <a:endParaRPr lang="en-US" altLang="zh-CN" sz="800" b="1" dirty="0">
              <a:solidFill>
                <a:prstClr val="black"/>
              </a:solidFill>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CMS</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6" name="圆角矩形 33"/>
          <p:cNvSpPr/>
          <p:nvPr>
            <p:custDataLst>
              <p:tags r:id="rId16"/>
            </p:custDataLst>
          </p:nvPr>
        </p:nvSpPr>
        <p:spPr>
          <a:xfrm>
            <a:off x="4908389" y="1822366"/>
            <a:ext cx="196088"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7" name="圆角矩形 53"/>
          <p:cNvSpPr/>
          <p:nvPr>
            <p:custDataLst>
              <p:tags r:id="rId17"/>
            </p:custDataLst>
          </p:nvPr>
        </p:nvSpPr>
        <p:spPr>
          <a:xfrm>
            <a:off x="5274945" y="1689100"/>
            <a:ext cx="2181225" cy="499745"/>
          </a:xfrm>
          <a:prstGeom prst="roundRect">
            <a:avLst>
              <a:gd name="adj" fmla="val 3076"/>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69" name="组合 68"/>
          <p:cNvGrpSpPr/>
          <p:nvPr/>
        </p:nvGrpSpPr>
        <p:grpSpPr>
          <a:xfrm>
            <a:off x="5275771" y="4927656"/>
            <a:ext cx="2181352" cy="872652"/>
            <a:chOff x="2049" y="3086"/>
            <a:chExt cx="3641" cy="1454"/>
          </a:xfrm>
        </p:grpSpPr>
        <p:sp>
          <p:nvSpPr>
            <p:cNvPr id="70" name="圆角矩形 35"/>
            <p:cNvSpPr/>
            <p:nvPr>
              <p:custDataLst>
                <p:tags r:id="rId18"/>
              </p:custDataLst>
            </p:nvPr>
          </p:nvSpPr>
          <p:spPr>
            <a:xfrm>
              <a:off x="2049" y="3086"/>
              <a:ext cx="3641" cy="1454"/>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1" name="圆角矩形 38"/>
            <p:cNvSpPr/>
            <p:nvPr>
              <p:custDataLst>
                <p:tags r:id="rId19"/>
              </p:custDataLst>
            </p:nvPr>
          </p:nvSpPr>
          <p:spPr>
            <a:xfrm>
              <a:off x="3241" y="3585"/>
              <a:ext cx="1396" cy="833"/>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72" name="圆角矩形 46"/>
          <p:cNvSpPr/>
          <p:nvPr>
            <p:custDataLst>
              <p:tags r:id="rId20"/>
            </p:custDataLst>
          </p:nvPr>
        </p:nvSpPr>
        <p:spPr>
          <a:xfrm>
            <a:off x="5273103" y="6442032"/>
            <a:ext cx="2182318"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73" name="组合 72"/>
          <p:cNvGrpSpPr/>
          <p:nvPr/>
        </p:nvGrpSpPr>
        <p:grpSpPr>
          <a:xfrm>
            <a:off x="5116036" y="2277918"/>
            <a:ext cx="2481113" cy="1998980"/>
            <a:chOff x="763" y="2643"/>
            <a:chExt cx="4514" cy="3330"/>
          </a:xfrm>
        </p:grpSpPr>
        <p:sp>
          <p:nvSpPr>
            <p:cNvPr id="74" name="圆角矩形 148"/>
            <p:cNvSpPr/>
            <p:nvPr>
              <p:custDataLst>
                <p:tags r:id="rId21"/>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5" name="圆角矩形 48"/>
            <p:cNvSpPr/>
            <p:nvPr>
              <p:custDataLst>
                <p:tags r:id="rId22"/>
              </p:custDataLst>
            </p:nvPr>
          </p:nvSpPr>
          <p:spPr>
            <a:xfrm>
              <a:off x="763" y="322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lang="en-US" altLang="zh-CN" sz="900" b="1" dirty="0">
                  <a:solidFill>
                    <a:srgbClr val="000000"/>
                  </a:solidFill>
                  <a:latin typeface="微软雅黑" panose="020B0503020204020204" charset="-122"/>
                  <a:ea typeface="微软雅黑" panose="020B0503020204020204" charset="-122"/>
                  <a:sym typeface="+mn-ea"/>
                </a:rPr>
                <a:t>MVC</a:t>
              </a:r>
              <a:r>
                <a:rPr lang="zh-CN" altLang="en-US" sz="900" b="1" dirty="0">
                  <a:solidFill>
                    <a:srgbClr val="000000"/>
                  </a:solidFill>
                  <a:latin typeface="微软雅黑" panose="020B0503020204020204" charset="-122"/>
                  <a:ea typeface="微软雅黑" panose="020B0503020204020204" charset="-122"/>
                  <a:sym typeface="+mn-ea"/>
                </a:rPr>
                <a:t>、</a:t>
              </a:r>
              <a:r>
                <a:rPr lang="en-US" altLang="zh-CN" sz="900" b="1" dirty="0">
                  <a:solidFill>
                    <a:srgbClr val="000000"/>
                  </a:solidFill>
                  <a:latin typeface="微软雅黑" panose="020B0503020204020204" charset="-122"/>
                  <a:ea typeface="微软雅黑" panose="020B0503020204020204" charset="-122"/>
                  <a:sym typeface="+mn-ea"/>
                </a:rPr>
                <a:t>WPF</a:t>
              </a:r>
              <a:r>
                <a:rPr lang="zh-CN" altLang="en-US" sz="900" b="1" dirty="0">
                  <a:solidFill>
                    <a:srgbClr val="000000"/>
                  </a:solidFill>
                  <a:latin typeface="微软雅黑" panose="020B0503020204020204" charset="-122"/>
                  <a:ea typeface="微软雅黑" panose="020B0503020204020204" charset="-122"/>
                  <a:sym typeface="+mn-ea"/>
                </a:rPr>
                <a:t>、</a:t>
              </a:r>
              <a:r>
                <a:rPr lang="en-US" altLang="zh-CN" sz="900" b="1" dirty="0" err="1">
                  <a:solidFill>
                    <a:srgbClr val="000000"/>
                  </a:solidFill>
                  <a:latin typeface="微软雅黑" panose="020B0503020204020204" charset="-122"/>
                  <a:ea typeface="微软雅黑" panose="020B0503020204020204" charset="-122"/>
                  <a:sym typeface="+mn-ea"/>
                </a:rPr>
                <a:t>WinForm</a:t>
              </a:r>
              <a:r>
                <a:rPr lang="zh-CN" altLang="en-US" sz="900" b="1" dirty="0" err="1">
                  <a:solidFill>
                    <a:srgbClr val="000000"/>
                  </a:solidFill>
                  <a:latin typeface="微软雅黑" panose="020B0503020204020204" charset="-122"/>
                  <a:ea typeface="微软雅黑" panose="020B0503020204020204" charset="-122"/>
                  <a:sym typeface="+mn-ea"/>
                </a:rPr>
                <a:t>、</a:t>
              </a:r>
              <a:r>
                <a:rPr lang="zh-CN" altLang="en-US" sz="900" b="1" dirty="0" err="1">
                  <a:solidFill>
                    <a:srgbClr val="000000"/>
                  </a:solidFill>
                  <a:latin typeface="微软雅黑" panose="020B0503020204020204" charset="-122"/>
                  <a:ea typeface="微软雅黑" panose="020B0503020204020204" charset="-122"/>
                  <a:sym typeface="+mn-ea"/>
                </a:rPr>
                <a:t>微信小程序</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MVC</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WPF</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a:t>
              </a:r>
              <a:r>
                <a:rPr kumimoji="0" lang="en-US" altLang="zh-CN" sz="9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WinForm</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架构</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开发语言</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C/S</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B/S C#</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
        <p:nvSpPr>
          <p:cNvPr id="76" name="圆角矩形 181"/>
          <p:cNvSpPr/>
          <p:nvPr>
            <p:custDataLst>
              <p:tags r:id="rId23"/>
            </p:custDataLst>
          </p:nvPr>
        </p:nvSpPr>
        <p:spPr>
          <a:xfrm>
            <a:off x="5274310" y="4349750"/>
            <a:ext cx="2181225"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7" name="圆柱形 6"/>
          <p:cNvSpPr/>
          <p:nvPr>
            <p:custDataLst>
              <p:tags r:id="rId24"/>
            </p:custDataLst>
          </p:nvPr>
        </p:nvSpPr>
        <p:spPr>
          <a:xfrm>
            <a:off x="5610860" y="4470400"/>
            <a:ext cx="6261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cxnSp>
        <p:nvCxnSpPr>
          <p:cNvPr id="78" name="直接连接符 77"/>
          <p:cNvCxnSpPr/>
          <p:nvPr>
            <p:custDataLst>
              <p:tags r:id="rId25"/>
            </p:custDataLst>
          </p:nvPr>
        </p:nvCxnSpPr>
        <p:spPr>
          <a:xfrm>
            <a:off x="5434290" y="319220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80" name="直接连接符 79"/>
          <p:cNvCxnSpPr/>
          <p:nvPr>
            <p:custDataLst>
              <p:tags r:id="rId26"/>
            </p:custDataLst>
          </p:nvPr>
        </p:nvCxnSpPr>
        <p:spPr>
          <a:xfrm>
            <a:off x="5434290" y="372496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81" name="圆柱形 26"/>
          <p:cNvSpPr/>
          <p:nvPr>
            <p:custDataLst>
              <p:tags r:id="rId27"/>
            </p:custDataLst>
          </p:nvPr>
        </p:nvSpPr>
        <p:spPr>
          <a:xfrm>
            <a:off x="6527165" y="4470400"/>
            <a:ext cx="62611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MySQL</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84" name="圆角矩形 33"/>
          <p:cNvSpPr/>
          <p:nvPr>
            <p:custDataLst>
              <p:tags r:id="rId28"/>
            </p:custDataLst>
          </p:nvPr>
        </p:nvSpPr>
        <p:spPr>
          <a:xfrm>
            <a:off x="7153275" y="1828294"/>
            <a:ext cx="1955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5" name="圆角矩形 53"/>
          <p:cNvSpPr/>
          <p:nvPr>
            <p:custDataLst>
              <p:tags r:id="rId29"/>
            </p:custDataLst>
          </p:nvPr>
        </p:nvSpPr>
        <p:spPr>
          <a:xfrm>
            <a:off x="7592695" y="1692910"/>
            <a:ext cx="2296160" cy="499745"/>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86" name="圆角矩形 2"/>
          <p:cNvSpPr/>
          <p:nvPr>
            <p:custDataLst>
              <p:tags r:id="rId30"/>
            </p:custDataLst>
          </p:nvPr>
        </p:nvSpPr>
        <p:spPr>
          <a:xfrm>
            <a:off x="7668944" y="1827607"/>
            <a:ext cx="5638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追溯</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管理</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87" name="组合 86"/>
          <p:cNvGrpSpPr/>
          <p:nvPr/>
        </p:nvGrpSpPr>
        <p:grpSpPr>
          <a:xfrm>
            <a:off x="7593379" y="4927656"/>
            <a:ext cx="2296160" cy="872652"/>
            <a:chOff x="2049" y="3086"/>
            <a:chExt cx="3641" cy="1454"/>
          </a:xfrm>
        </p:grpSpPr>
        <p:sp>
          <p:nvSpPr>
            <p:cNvPr id="88" name="圆角矩形 35"/>
            <p:cNvSpPr/>
            <p:nvPr>
              <p:custDataLst>
                <p:tags r:id="rId31"/>
              </p:custDataLst>
            </p:nvPr>
          </p:nvSpPr>
          <p:spPr>
            <a:xfrm>
              <a:off x="2049" y="3086"/>
              <a:ext cx="3641" cy="1454"/>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89" name="圆角矩形 36"/>
            <p:cNvSpPr/>
            <p:nvPr>
              <p:custDataLst>
                <p:tags r:id="rId32"/>
              </p:custDataLst>
            </p:nvPr>
          </p:nvSpPr>
          <p:spPr>
            <a:xfrm>
              <a:off x="2233" y="3585"/>
              <a:ext cx="1014" cy="820"/>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中间件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*2</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90" name="圆角矩形 37"/>
            <p:cNvSpPr/>
            <p:nvPr>
              <p:custDataLst>
                <p:tags r:id="rId33"/>
              </p:custDataLst>
            </p:nvPr>
          </p:nvSpPr>
          <p:spPr>
            <a:xfrm>
              <a:off x="3363" y="3585"/>
              <a:ext cx="1014" cy="820"/>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*3</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91" name="圆角矩形 38"/>
            <p:cNvSpPr/>
            <p:nvPr>
              <p:custDataLst>
                <p:tags r:id="rId34"/>
              </p:custDataLst>
            </p:nvPr>
          </p:nvSpPr>
          <p:spPr>
            <a:xfrm>
              <a:off x="4493" y="3585"/>
              <a:ext cx="1014" cy="820"/>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*4</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92" name="圆角矩形 46"/>
          <p:cNvSpPr/>
          <p:nvPr>
            <p:custDataLst>
              <p:tags r:id="rId35"/>
            </p:custDataLst>
          </p:nvPr>
        </p:nvSpPr>
        <p:spPr>
          <a:xfrm>
            <a:off x="7590711" y="6445863"/>
            <a:ext cx="2297176"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93" name="组合 92"/>
          <p:cNvGrpSpPr/>
          <p:nvPr/>
        </p:nvGrpSpPr>
        <p:grpSpPr>
          <a:xfrm>
            <a:off x="7507702" y="2281749"/>
            <a:ext cx="2611698" cy="1998980"/>
            <a:chOff x="891" y="2643"/>
            <a:chExt cx="4514" cy="3330"/>
          </a:xfrm>
        </p:grpSpPr>
        <p:sp>
          <p:nvSpPr>
            <p:cNvPr id="94" name="圆角矩形 148"/>
            <p:cNvSpPr/>
            <p:nvPr>
              <p:custDataLst>
                <p:tags r:id="rId36"/>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95" name="圆角矩形 48"/>
            <p:cNvSpPr/>
            <p:nvPr>
              <p:custDataLst>
                <p:tags r:id="rId37"/>
              </p:custDataLst>
            </p:nvPr>
          </p:nvSpPr>
          <p:spPr>
            <a:xfrm>
              <a:off x="891" y="322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900" b="1" noProof="0" dirty="0" err="1">
                  <a:ln>
                    <a:noFill/>
                  </a:ln>
                  <a:solidFill>
                    <a:srgbClr val="000000"/>
                  </a:solidFill>
                  <a:effectLst/>
                  <a:uLnTx/>
                  <a:uFillTx/>
                  <a:latin typeface="微软雅黑" panose="020B0503020204020204" charset="-122"/>
                  <a:ea typeface="微软雅黑" panose="020B0503020204020204" charset="-122"/>
                  <a:sym typeface="+mn-ea"/>
                </a:rPr>
                <a:t>Layui</a:t>
              </a:r>
              <a:r>
                <a:rPr lang="zh-CN" altLang="en-US" sz="900" b="1" noProof="0" dirty="0">
                  <a:ln>
                    <a:noFill/>
                  </a:ln>
                  <a:solidFill>
                    <a:srgbClr val="000000"/>
                  </a:solidFill>
                  <a:effectLst/>
                  <a:uLnTx/>
                  <a:uFillTx/>
                  <a:latin typeface="微软雅黑" panose="020B0503020204020204" charset="-122"/>
                  <a:ea typeface="宋体" pitchFamily="2" charset="-122"/>
                  <a:sym typeface="+mn-ea"/>
                </a:rPr>
                <a:t>、</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VUE、</a:t>
              </a:r>
              <a:r>
                <a:rPr lang="en-US" altLang="zh-CN" sz="900" b="1" noProof="0" dirty="0" err="1">
                  <a:ln>
                    <a:noFill/>
                  </a:ln>
                  <a:solidFill>
                    <a:srgbClr val="000000"/>
                  </a:solidFill>
                  <a:effectLst/>
                  <a:uLnTx/>
                  <a:uFillTx/>
                  <a:latin typeface="微软雅黑" panose="020B0503020204020204" charset="-122"/>
                  <a:ea typeface="微软雅黑" panose="020B0503020204020204" charset="-122"/>
                  <a:sym typeface="+mn-ea"/>
                </a:rPr>
                <a:t>Jsp</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Android</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IOS</a:t>
              </a:r>
              <a:endPar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9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rPr>
                <a:t>SpringCloud</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rPr>
                <a:t>、</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Spring</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MVC（旧）</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架构</a:t>
              </a: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开发语言</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B/S Java</a:t>
              </a:r>
              <a:endPar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96" name="圆角矩形 181"/>
          <p:cNvSpPr/>
          <p:nvPr>
            <p:custDataLst>
              <p:tags r:id="rId38"/>
            </p:custDataLst>
          </p:nvPr>
        </p:nvSpPr>
        <p:spPr>
          <a:xfrm>
            <a:off x="7591425" y="4353560"/>
            <a:ext cx="229616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97" name="圆柱形 6"/>
          <p:cNvSpPr/>
          <p:nvPr>
            <p:custDataLst>
              <p:tags r:id="rId39"/>
            </p:custDataLst>
          </p:nvPr>
        </p:nvSpPr>
        <p:spPr>
          <a:xfrm>
            <a:off x="7618095" y="4479290"/>
            <a:ext cx="544195"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Oracle </a:t>
            </a:r>
            <a:endParaRPr lang="en-US" altLang="zh-CN" sz="800" b="1" dirty="0">
              <a:solidFill>
                <a:schemeClr val="tx1">
                  <a:lumMod val="50000"/>
                </a:schemeClr>
              </a:solidFill>
              <a:latin typeface="微软雅黑" panose="020B0503020204020204" charset="-122"/>
              <a:ea typeface="微软雅黑" panose="020B0503020204020204" charset="-122"/>
            </a:endParaRPr>
          </a:p>
        </p:txBody>
      </p:sp>
      <p:cxnSp>
        <p:nvCxnSpPr>
          <p:cNvPr id="98" name="直接连接符 97"/>
          <p:cNvCxnSpPr/>
          <p:nvPr>
            <p:custDataLst>
              <p:tags r:id="rId40"/>
            </p:custDataLst>
          </p:nvPr>
        </p:nvCxnSpPr>
        <p:spPr>
          <a:xfrm>
            <a:off x="7851266" y="3197260"/>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99" name="直接连接符 98"/>
          <p:cNvCxnSpPr/>
          <p:nvPr>
            <p:custDataLst>
              <p:tags r:id="rId41"/>
            </p:custDataLst>
          </p:nvPr>
        </p:nvCxnSpPr>
        <p:spPr>
          <a:xfrm>
            <a:off x="7851266" y="3730025"/>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01" name="圆角矩形 31"/>
          <p:cNvSpPr/>
          <p:nvPr>
            <p:custDataLst>
              <p:tags r:id="rId42"/>
            </p:custDataLst>
          </p:nvPr>
        </p:nvSpPr>
        <p:spPr>
          <a:xfrm>
            <a:off x="8335027" y="1826171"/>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易码</a:t>
            </a:r>
            <a:endParaRPr lang="en-US" altLang="zh-CN" sz="800" b="1" dirty="0">
              <a:solidFill>
                <a:prstClr val="black"/>
              </a:solidFill>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追溯</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02" name="圆角矩形 32"/>
          <p:cNvSpPr/>
          <p:nvPr>
            <p:custDataLst>
              <p:tags r:id="rId43"/>
            </p:custDataLst>
          </p:nvPr>
        </p:nvSpPr>
        <p:spPr>
          <a:xfrm>
            <a:off x="9006275" y="1826171"/>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追溯</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项目</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3" name="圆角矩形 33"/>
          <p:cNvSpPr/>
          <p:nvPr>
            <p:custDataLst>
              <p:tags r:id="rId44"/>
            </p:custDataLst>
          </p:nvPr>
        </p:nvSpPr>
        <p:spPr>
          <a:xfrm>
            <a:off x="9644087" y="1826197"/>
            <a:ext cx="196088"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4" name="圆角矩形 53"/>
          <p:cNvSpPr/>
          <p:nvPr>
            <p:custDataLst>
              <p:tags r:id="rId45"/>
            </p:custDataLst>
          </p:nvPr>
        </p:nvSpPr>
        <p:spPr>
          <a:xfrm>
            <a:off x="10028555" y="1692910"/>
            <a:ext cx="1837055" cy="499745"/>
          </a:xfrm>
          <a:prstGeom prst="roundRect">
            <a:avLst>
              <a:gd name="adj" fmla="val 5654"/>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05" name="圆角矩形 2"/>
          <p:cNvSpPr/>
          <p:nvPr>
            <p:custDataLst>
              <p:tags r:id="rId46"/>
            </p:custDataLst>
          </p:nvPr>
        </p:nvSpPr>
        <p:spPr>
          <a:xfrm>
            <a:off x="10138019" y="1823597"/>
            <a:ext cx="627181"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链接</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解析</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7" name="圆角矩形 46"/>
          <p:cNvSpPr/>
          <p:nvPr>
            <p:custDataLst>
              <p:tags r:id="rId47"/>
            </p:custDataLst>
          </p:nvPr>
        </p:nvSpPr>
        <p:spPr>
          <a:xfrm>
            <a:off x="10026271" y="6445863"/>
            <a:ext cx="1837741"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08" name="组合 107"/>
          <p:cNvGrpSpPr/>
          <p:nvPr/>
        </p:nvGrpSpPr>
        <p:grpSpPr>
          <a:xfrm>
            <a:off x="9944998" y="2281749"/>
            <a:ext cx="2089358" cy="1998980"/>
            <a:chOff x="894" y="2643"/>
            <a:chExt cx="4514" cy="3330"/>
          </a:xfrm>
        </p:grpSpPr>
        <p:sp>
          <p:nvSpPr>
            <p:cNvPr id="110" name="圆角矩形 148"/>
            <p:cNvSpPr/>
            <p:nvPr>
              <p:custDataLst>
                <p:tags r:id="rId48"/>
              </p:custDataLst>
            </p:nvPr>
          </p:nvSpPr>
          <p:spPr>
            <a:xfrm>
              <a:off x="1070" y="2643"/>
              <a:ext cx="3970"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11" name="圆角矩形 48"/>
            <p:cNvSpPr/>
            <p:nvPr>
              <p:custDataLst>
                <p:tags r:id="rId49"/>
              </p:custDataLst>
            </p:nvPr>
          </p:nvSpPr>
          <p:spPr>
            <a:xfrm>
              <a:off x="894" y="322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900" b="1" noProof="0" dirty="0" err="1">
                  <a:ln>
                    <a:noFill/>
                  </a:ln>
                  <a:solidFill>
                    <a:srgbClr val="000000"/>
                  </a:solidFill>
                  <a:effectLst/>
                  <a:uLnTx/>
                  <a:uFillTx/>
                  <a:latin typeface="微软雅黑" panose="020B0503020204020204" charset="-122"/>
                  <a:ea typeface="微软雅黑" panose="020B0503020204020204" charset="-122"/>
                  <a:sym typeface="+mn-ea"/>
                </a:rPr>
                <a:t>Layui</a:t>
              </a:r>
              <a:r>
                <a:rPr lang="zh-CN" altLang="en-US" sz="900" b="1" noProof="0" dirty="0">
                  <a:ln>
                    <a:noFill/>
                  </a:ln>
                  <a:solidFill>
                    <a:srgbClr val="000000"/>
                  </a:solidFill>
                  <a:effectLst/>
                  <a:uLnTx/>
                  <a:uFillTx/>
                  <a:latin typeface="微软雅黑" panose="020B0503020204020204" charset="-122"/>
                  <a:ea typeface="宋体" pitchFamily="2" charset="-122"/>
                  <a:sym typeface="+mn-ea"/>
                </a:rPr>
                <a:t>、</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VUE</a:t>
              </a:r>
              <a:endPar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altLang="zh-CN" sz="900" b="1" noProof="0" dirty="0" err="1">
                  <a:ln>
                    <a:noFill/>
                  </a:ln>
                  <a:solidFill>
                    <a:srgbClr val="000000"/>
                  </a:solidFill>
                  <a:effectLst/>
                  <a:uLnTx/>
                  <a:uFillTx/>
                  <a:latin typeface="微软雅黑" panose="020B0503020204020204" charset="-122"/>
                  <a:ea typeface="微软雅黑" panose="020B0503020204020204" charset="-122"/>
                  <a:sym typeface="+mn-ea"/>
                </a:rPr>
                <a:t>nodejs</a:t>
              </a:r>
              <a:r>
                <a:rPr lang="zh-CN" altLang="en-US" sz="900" b="1" noProof="0" dirty="0">
                  <a:ln>
                    <a:noFill/>
                  </a:ln>
                  <a:solidFill>
                    <a:srgbClr val="000000"/>
                  </a:solidFill>
                  <a:effectLst/>
                  <a:uLnTx/>
                  <a:uFillTx/>
                  <a:latin typeface="微软雅黑" panose="020B0503020204020204" charset="-122"/>
                  <a:ea typeface="宋体" pitchFamily="2" charset="-122"/>
                  <a:sym typeface="+mn-ea"/>
                </a:rPr>
                <a:t>、</a:t>
              </a:r>
              <a:r>
                <a:rPr lang="en-US" altLang="zh-CN" sz="900" b="1" noProof="0" dirty="0" err="1">
                  <a:ln>
                    <a:noFill/>
                  </a:ln>
                  <a:solidFill>
                    <a:srgbClr val="000000"/>
                  </a:solidFill>
                  <a:effectLst/>
                  <a:uLnTx/>
                  <a:uFillTx/>
                  <a:latin typeface="微软雅黑" panose="020B0503020204020204" charset="-122"/>
                  <a:ea typeface="微软雅黑" panose="020B0503020204020204" charset="-122"/>
                  <a:sym typeface="+mn-ea"/>
                </a:rPr>
                <a:t>SpringCloud</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B/S JS</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rPr>
                <a:t>、</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rPr>
                <a:t>Java</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endParaRPr>
            </a:p>
          </p:txBody>
        </p:sp>
      </p:grpSp>
      <p:sp>
        <p:nvSpPr>
          <p:cNvPr id="112" name="圆角矩形 181"/>
          <p:cNvSpPr/>
          <p:nvPr>
            <p:custDataLst>
              <p:tags r:id="rId50"/>
            </p:custDataLst>
          </p:nvPr>
        </p:nvSpPr>
        <p:spPr>
          <a:xfrm>
            <a:off x="10027285" y="4353560"/>
            <a:ext cx="1837055"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114" name="直接连接符 113"/>
          <p:cNvCxnSpPr/>
          <p:nvPr>
            <p:custDataLst>
              <p:tags r:id="rId51"/>
            </p:custDataLst>
          </p:nvPr>
        </p:nvCxnSpPr>
        <p:spPr>
          <a:xfrm>
            <a:off x="10299448" y="3196032"/>
            <a:ext cx="1368330"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custDataLst>
              <p:tags r:id="rId52"/>
            </p:custDataLst>
          </p:nvPr>
        </p:nvCxnSpPr>
        <p:spPr>
          <a:xfrm>
            <a:off x="10299448" y="3728797"/>
            <a:ext cx="1368330"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17" name="圆角矩形 31"/>
          <p:cNvSpPr/>
          <p:nvPr>
            <p:custDataLst>
              <p:tags r:id="rId53"/>
            </p:custDataLst>
          </p:nvPr>
        </p:nvSpPr>
        <p:spPr>
          <a:xfrm>
            <a:off x="10834784" y="1822161"/>
            <a:ext cx="626616"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链接</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生成</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18" name="圆角矩形 33"/>
          <p:cNvSpPr/>
          <p:nvPr>
            <p:custDataLst>
              <p:tags r:id="rId54"/>
            </p:custDataLst>
          </p:nvPr>
        </p:nvSpPr>
        <p:spPr>
          <a:xfrm>
            <a:off x="11542370" y="1821241"/>
            <a:ext cx="218101"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21" name="组合 20"/>
          <p:cNvGrpSpPr/>
          <p:nvPr/>
        </p:nvGrpSpPr>
        <p:grpSpPr>
          <a:xfrm>
            <a:off x="10029190" y="4927656"/>
            <a:ext cx="1836420" cy="872490"/>
            <a:chOff x="15793" y="8586"/>
            <a:chExt cx="2892" cy="1374"/>
          </a:xfrm>
        </p:grpSpPr>
        <p:sp>
          <p:nvSpPr>
            <p:cNvPr id="106" name="圆角矩形 35"/>
            <p:cNvSpPr/>
            <p:nvPr>
              <p:custDataLst>
                <p:tags r:id="rId55"/>
              </p:custDataLst>
            </p:nvPr>
          </p:nvSpPr>
          <p:spPr>
            <a:xfrm>
              <a:off x="15793" y="8586"/>
              <a:ext cx="2893" cy="1374"/>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19" name="圆角矩形 36"/>
            <p:cNvSpPr/>
            <p:nvPr>
              <p:custDataLst>
                <p:tags r:id="rId56"/>
              </p:custDataLst>
            </p:nvPr>
          </p:nvSpPr>
          <p:spPr>
            <a:xfrm>
              <a:off x="16109" y="9064"/>
              <a:ext cx="1007" cy="77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中间件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*3</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0" name="圆角矩形 38"/>
            <p:cNvSpPr/>
            <p:nvPr>
              <p:custDataLst>
                <p:tags r:id="rId57"/>
              </p:custDataLst>
            </p:nvPr>
          </p:nvSpPr>
          <p:spPr>
            <a:xfrm>
              <a:off x="17433" y="9058"/>
              <a:ext cx="1007" cy="77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*6</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123" name="文本框 122"/>
          <p:cNvSpPr txBox="1"/>
          <p:nvPr>
            <p:custDataLst>
              <p:tags r:id="rId58"/>
            </p:custDataLst>
          </p:nvPr>
        </p:nvSpPr>
        <p:spPr>
          <a:xfrm>
            <a:off x="5567125" y="1256083"/>
            <a:ext cx="1674368" cy="360000"/>
          </a:xfrm>
          <a:prstGeom prst="rect">
            <a:avLst/>
          </a:prstGeom>
          <a:solidFill>
            <a:schemeClr val="accent1"/>
          </a:solidFill>
          <a:ln>
            <a:noFill/>
          </a:ln>
        </p:spPr>
        <p:txBody>
          <a:bodyPr wrap="square" rtlCol="0" anchor="ctr" anchorCtr="0">
            <a:noAutofit/>
          </a:bodyPr>
          <a:p>
            <a:pPr lvl="0" algn="ctr">
              <a:buClrTx/>
              <a:buSzTx/>
              <a:buFontTx/>
            </a:pP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条码商桥</a:t>
            </a:r>
            <a:endParaRPr lang="en-US" altLang="zh-CN"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4" name="文本框 123"/>
          <p:cNvSpPr txBox="1"/>
          <p:nvPr>
            <p:custDataLst>
              <p:tags r:id="rId59"/>
            </p:custDataLst>
          </p:nvPr>
        </p:nvSpPr>
        <p:spPr>
          <a:xfrm>
            <a:off x="3281045" y="1259915"/>
            <a:ext cx="1564640" cy="360000"/>
          </a:xfrm>
          <a:prstGeom prst="rect">
            <a:avLst/>
          </a:prstGeom>
          <a:solidFill>
            <a:schemeClr val="accent1"/>
          </a:solidFill>
          <a:ln>
            <a:noFill/>
          </a:ln>
        </p:spPr>
        <p:txBody>
          <a:bodyPr wrap="square" rtlCol="0" anchor="ctr" anchorCtr="0">
            <a:noAutofit/>
          </a:bodyPr>
          <a:p>
            <a:pPr lvl="0" algn="ctr">
              <a:buClrTx/>
              <a:buSzTx/>
              <a:buFontTx/>
            </a:pP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中国编码</a:t>
            </a: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APP</a:t>
            </a: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服务</a:t>
            </a:r>
            <a:endPar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5" name="文本框 124"/>
          <p:cNvSpPr txBox="1"/>
          <p:nvPr>
            <p:custDataLst>
              <p:tags r:id="rId60"/>
            </p:custDataLst>
          </p:nvPr>
        </p:nvSpPr>
        <p:spPr>
          <a:xfrm>
            <a:off x="10157859" y="1262979"/>
            <a:ext cx="1674368" cy="360000"/>
          </a:xfrm>
          <a:prstGeom prst="rect">
            <a:avLst/>
          </a:prstGeom>
          <a:solidFill>
            <a:schemeClr val="accent1"/>
          </a:solidFill>
          <a:ln>
            <a:noFill/>
          </a:ln>
        </p:spPr>
        <p:txBody>
          <a:bodyPr wrap="square" rtlCol="0" anchor="ctr" anchorCtr="0">
            <a:noAutofit/>
          </a:bodyPr>
          <a:p>
            <a:pPr algn="ct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digital link解析平台</a:t>
            </a:r>
            <a:endPar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6" name="文本框 125"/>
          <p:cNvSpPr txBox="1"/>
          <p:nvPr>
            <p:custDataLst>
              <p:tags r:id="rId61"/>
            </p:custDataLst>
          </p:nvPr>
        </p:nvSpPr>
        <p:spPr>
          <a:xfrm>
            <a:off x="7913545" y="1259914"/>
            <a:ext cx="1674368" cy="360000"/>
          </a:xfrm>
          <a:prstGeom prst="rect">
            <a:avLst/>
          </a:prstGeom>
          <a:solidFill>
            <a:schemeClr val="accent1"/>
          </a:solidFill>
          <a:ln>
            <a:noFill/>
          </a:ln>
        </p:spPr>
        <p:txBody>
          <a:bodyPr wrap="square" rtlCol="0" anchor="ctr" anchorCtr="0">
            <a:noAutofit/>
          </a:bodyPr>
          <a:p>
            <a:pPr lvl="0" algn="ctr">
              <a:buClrTx/>
              <a:buSzTx/>
              <a:buFontTx/>
            </a:pP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中国食品安全追溯平台</a:t>
            </a:r>
            <a:endPar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28" name="直接连接符 127"/>
          <p:cNvCxnSpPr/>
          <p:nvPr>
            <p:custDataLst>
              <p:tags r:id="rId62"/>
            </p:custDataLst>
          </p:nvPr>
        </p:nvCxnSpPr>
        <p:spPr>
          <a:xfrm>
            <a:off x="5226403" y="1382451"/>
            <a:ext cx="0" cy="541210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29" name="直接连接符 128"/>
          <p:cNvCxnSpPr/>
          <p:nvPr>
            <p:custDataLst>
              <p:tags r:id="rId63"/>
            </p:custDataLst>
          </p:nvPr>
        </p:nvCxnSpPr>
        <p:spPr>
          <a:xfrm>
            <a:off x="7521114" y="1406602"/>
            <a:ext cx="0" cy="536384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30" name="直接连接符 129"/>
          <p:cNvCxnSpPr/>
          <p:nvPr>
            <p:custDataLst>
              <p:tags r:id="rId64"/>
            </p:custDataLst>
          </p:nvPr>
        </p:nvCxnSpPr>
        <p:spPr>
          <a:xfrm>
            <a:off x="9962101" y="1358342"/>
            <a:ext cx="0" cy="537527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5" name="圆柱形 6"/>
          <p:cNvSpPr/>
          <p:nvPr>
            <p:custDataLst>
              <p:tags r:id="rId65"/>
            </p:custDataLst>
          </p:nvPr>
        </p:nvSpPr>
        <p:spPr>
          <a:xfrm>
            <a:off x="3235960" y="4475480"/>
            <a:ext cx="6388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dirty="0">
                <a:solidFill>
                  <a:srgbClr val="002C6C"/>
                </a:solidFill>
                <a:latin typeface="微软雅黑" panose="020B0503020204020204" charset="-122"/>
                <a:ea typeface="微软雅黑" panose="020B0503020204020204" charset="-122"/>
                <a:cs typeface="微软雅黑" panose="020B0503020204020204" charset="-122"/>
                <a:sym typeface="+mn-ea"/>
              </a:rPr>
              <a:t>MySQL</a:t>
            </a: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6" name="圆柱形 26"/>
          <p:cNvSpPr/>
          <p:nvPr>
            <p:custDataLst>
              <p:tags r:id="rId66"/>
            </p:custDataLst>
          </p:nvPr>
        </p:nvSpPr>
        <p:spPr>
          <a:xfrm>
            <a:off x="4270375" y="4472940"/>
            <a:ext cx="63881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7" name="圆柱形 26"/>
          <p:cNvSpPr/>
          <p:nvPr>
            <p:custDataLst>
              <p:tags r:id="rId67"/>
            </p:custDataLst>
          </p:nvPr>
        </p:nvSpPr>
        <p:spPr>
          <a:xfrm>
            <a:off x="8195310" y="4479290"/>
            <a:ext cx="56896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MySQL </a:t>
            </a:r>
            <a:endParaRPr lang="en-US" altLang="zh-CN" sz="800" b="1" dirty="0">
              <a:solidFill>
                <a:schemeClr val="tx1">
                  <a:lumMod val="50000"/>
                </a:schemeClr>
              </a:solidFill>
              <a:latin typeface="微软雅黑" panose="020B0503020204020204" charset="-122"/>
              <a:ea typeface="微软雅黑" panose="020B0503020204020204" charset="-122"/>
            </a:endParaRPr>
          </a:p>
        </p:txBody>
      </p:sp>
      <p:sp>
        <p:nvSpPr>
          <p:cNvPr id="15" name="圆柱形 26"/>
          <p:cNvSpPr/>
          <p:nvPr>
            <p:custDataLst>
              <p:tags r:id="rId68"/>
            </p:custDataLst>
          </p:nvPr>
        </p:nvSpPr>
        <p:spPr>
          <a:xfrm>
            <a:off x="8797290" y="4479290"/>
            <a:ext cx="55880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 name="圆柱形 26"/>
          <p:cNvSpPr/>
          <p:nvPr>
            <p:custDataLst>
              <p:tags r:id="rId69"/>
            </p:custDataLst>
          </p:nvPr>
        </p:nvSpPr>
        <p:spPr>
          <a:xfrm>
            <a:off x="9389110" y="4479290"/>
            <a:ext cx="464185"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 name="圆柱形 6"/>
          <p:cNvSpPr/>
          <p:nvPr>
            <p:custDataLst>
              <p:tags r:id="rId70"/>
            </p:custDataLst>
          </p:nvPr>
        </p:nvSpPr>
        <p:spPr>
          <a:xfrm>
            <a:off x="10119360" y="4470400"/>
            <a:ext cx="59436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MongoDB</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19" name="圆柱形 6"/>
          <p:cNvSpPr/>
          <p:nvPr>
            <p:custDataLst>
              <p:tags r:id="rId71"/>
            </p:custDataLst>
          </p:nvPr>
        </p:nvSpPr>
        <p:spPr>
          <a:xfrm>
            <a:off x="10808970" y="4470400"/>
            <a:ext cx="4864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SQLserver</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20" name="圆柱形 6"/>
          <p:cNvSpPr/>
          <p:nvPr>
            <p:custDataLst>
              <p:tags r:id="rId72"/>
            </p:custDataLst>
          </p:nvPr>
        </p:nvSpPr>
        <p:spPr>
          <a:xfrm>
            <a:off x="11390630" y="4470400"/>
            <a:ext cx="370205"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grpSp>
        <p:nvGrpSpPr>
          <p:cNvPr id="32" name="组合 31"/>
          <p:cNvGrpSpPr/>
          <p:nvPr/>
        </p:nvGrpSpPr>
        <p:grpSpPr>
          <a:xfrm>
            <a:off x="2857500" y="5867400"/>
            <a:ext cx="2295525" cy="510540"/>
            <a:chOff x="312" y="9240"/>
            <a:chExt cx="3992" cy="804"/>
          </a:xfrm>
        </p:grpSpPr>
        <p:sp>
          <p:nvSpPr>
            <p:cNvPr id="33" name="圆角矩形 181"/>
            <p:cNvSpPr/>
            <p:nvPr>
              <p:custDataLst>
                <p:tags r:id="rId73"/>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0" name="圆角矩形 48"/>
            <p:cNvSpPr/>
            <p:nvPr>
              <p:custDataLst>
                <p:tags r:id="rId74"/>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60000"/>
                </a:lnSpc>
                <a:spcBef>
                  <a:spcPts val="0"/>
                </a:spcBef>
                <a:spcAft>
                  <a:spcPts val="0"/>
                </a:spcAft>
                <a:buClrTx/>
                <a:buSzTx/>
                <a:buFontTx/>
                <a:buNone/>
                <a:defRPr/>
              </a:pPr>
              <a:r>
                <a:rPr sz="800" b="1" noProof="0" dirty="0">
                  <a:ln>
                    <a:noFill/>
                  </a:ln>
                  <a:solidFill>
                    <a:srgbClr val="000000"/>
                  </a:solidFill>
                  <a:effectLst/>
                  <a:uLnTx/>
                  <a:uFillTx/>
                  <a:latin typeface="微软雅黑" panose="020B0503020204020204" charset="-122"/>
                  <a:ea typeface="微软雅黑" panose="020B0503020204020204" charset="-122"/>
                  <a:sym typeface="+mn-ea"/>
                </a:rPr>
                <a:t>Linux 3.10.0-1062.el7</a:t>
              </a:r>
              <a:endParaRPr sz="8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79" name="组合 78"/>
          <p:cNvGrpSpPr/>
          <p:nvPr/>
        </p:nvGrpSpPr>
        <p:grpSpPr>
          <a:xfrm>
            <a:off x="5275580" y="5867400"/>
            <a:ext cx="2180590" cy="510540"/>
            <a:chOff x="312" y="9240"/>
            <a:chExt cx="3992" cy="804"/>
          </a:xfrm>
        </p:grpSpPr>
        <p:sp>
          <p:nvSpPr>
            <p:cNvPr id="109" name="圆角矩形 181"/>
            <p:cNvSpPr/>
            <p:nvPr>
              <p:custDataLst>
                <p:tags r:id="rId75"/>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16" name="圆角矩形 48"/>
            <p:cNvSpPr/>
            <p:nvPr>
              <p:custDataLst>
                <p:tags r:id="rId76"/>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8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8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132" name="组合 131"/>
          <p:cNvGrpSpPr/>
          <p:nvPr/>
        </p:nvGrpSpPr>
        <p:grpSpPr>
          <a:xfrm>
            <a:off x="7597140" y="5867400"/>
            <a:ext cx="2291019" cy="510540"/>
            <a:chOff x="312" y="9240"/>
            <a:chExt cx="3993" cy="804"/>
          </a:xfrm>
        </p:grpSpPr>
        <p:sp>
          <p:nvSpPr>
            <p:cNvPr id="133" name="圆角矩形 181"/>
            <p:cNvSpPr/>
            <p:nvPr>
              <p:custDataLst>
                <p:tags r:id="rId77"/>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34" name="圆角矩形 48"/>
            <p:cNvSpPr/>
            <p:nvPr>
              <p:custDataLst>
                <p:tags r:id="rId78"/>
              </p:custDataLst>
            </p:nvPr>
          </p:nvSpPr>
          <p:spPr>
            <a:xfrm>
              <a:off x="317" y="948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800" b="1" noProof="0" dirty="0">
                  <a:ln>
                    <a:noFill/>
                  </a:ln>
                  <a:solidFill>
                    <a:srgbClr val="000000"/>
                  </a:solidFill>
                  <a:effectLst/>
                  <a:uLnTx/>
                  <a:uFillTx/>
                  <a:latin typeface="微软雅黑" panose="020B0503020204020204" charset="-122"/>
                  <a:ea typeface="微软雅黑" panose="020B0503020204020204" charset="-122"/>
                  <a:sym typeface="+mn-ea"/>
                </a:rPr>
                <a:t>AlmaLinux release 9.0 (Emerald Puma)</a:t>
              </a:r>
              <a:endParaRPr sz="8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135" name="组合 134"/>
          <p:cNvGrpSpPr/>
          <p:nvPr/>
        </p:nvGrpSpPr>
        <p:grpSpPr>
          <a:xfrm>
            <a:off x="10029190" y="5867400"/>
            <a:ext cx="1836420" cy="510540"/>
            <a:chOff x="312" y="9240"/>
            <a:chExt cx="3993" cy="804"/>
          </a:xfrm>
        </p:grpSpPr>
        <p:sp>
          <p:nvSpPr>
            <p:cNvPr id="136" name="圆角矩形 181"/>
            <p:cNvSpPr/>
            <p:nvPr>
              <p:custDataLst>
                <p:tags r:id="rId79"/>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37" name="圆角矩形 48"/>
            <p:cNvSpPr/>
            <p:nvPr>
              <p:custDataLst>
                <p:tags r:id="rId80"/>
              </p:custDataLst>
            </p:nvPr>
          </p:nvSpPr>
          <p:spPr>
            <a:xfrm>
              <a:off x="317" y="948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00000"/>
                </a:lnSpc>
                <a:spcBef>
                  <a:spcPts val="0"/>
                </a:spcBef>
                <a:spcAft>
                  <a:spcPts val="0"/>
                </a:spcAft>
                <a:buClrTx/>
                <a:buSzTx/>
                <a:buFontTx/>
                <a:buNone/>
                <a:defRPr/>
              </a:pPr>
              <a:r>
                <a:rPr sz="800" b="1" noProof="0" dirty="0">
                  <a:ln>
                    <a:noFill/>
                  </a:ln>
                  <a:solidFill>
                    <a:srgbClr val="000000"/>
                  </a:solidFill>
                  <a:effectLst/>
                  <a:uLnTx/>
                  <a:uFillTx/>
                  <a:latin typeface="微软雅黑" panose="020B0503020204020204" charset="-122"/>
                  <a:ea typeface="微软雅黑" panose="020B0503020204020204" charset="-122"/>
                  <a:sym typeface="+mn-ea"/>
                </a:rPr>
                <a:t>AlmaLinux release 9.0 (Emerald Puma)</a:t>
              </a:r>
              <a:endParaRPr sz="8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38" name="圆角矩形 2"/>
          <p:cNvSpPr/>
          <p:nvPr>
            <p:custDataLst>
              <p:tags r:id="rId81"/>
            </p:custDataLst>
          </p:nvPr>
        </p:nvSpPr>
        <p:spPr>
          <a:xfrm>
            <a:off x="5410835" y="1821815"/>
            <a:ext cx="87439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产品管理商品电子档案服务</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39" name="圆角矩形 31"/>
          <p:cNvSpPr/>
          <p:nvPr>
            <p:custDataLst>
              <p:tags r:id="rId82"/>
            </p:custDataLst>
          </p:nvPr>
        </p:nvSpPr>
        <p:spPr>
          <a:xfrm>
            <a:off x="6400165" y="1828165"/>
            <a:ext cx="63817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商品</a:t>
            </a: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条码自助服务</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grpSp>
        <p:nvGrpSpPr>
          <p:cNvPr id="152" name="组合 151"/>
          <p:cNvGrpSpPr/>
          <p:nvPr/>
        </p:nvGrpSpPr>
        <p:grpSpPr>
          <a:xfrm>
            <a:off x="334645" y="1280160"/>
            <a:ext cx="2431116" cy="5417185"/>
            <a:chOff x="15729" y="2016"/>
            <a:chExt cx="3829" cy="8531"/>
          </a:xfrm>
        </p:grpSpPr>
        <p:sp>
          <p:nvSpPr>
            <p:cNvPr id="140" name="圆角矩形 53"/>
            <p:cNvSpPr/>
            <p:nvPr>
              <p:custDataLst>
                <p:tags r:id="rId83"/>
              </p:custDataLst>
            </p:nvPr>
          </p:nvSpPr>
          <p:spPr>
            <a:xfrm>
              <a:off x="15733" y="2666"/>
              <a:ext cx="3800" cy="787"/>
            </a:xfrm>
            <a:prstGeom prst="roundRect">
              <a:avLst>
                <a:gd name="adj" fmla="val 5654"/>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1" name="圆角矩形 2"/>
            <p:cNvSpPr/>
            <p:nvPr>
              <p:custDataLst>
                <p:tags r:id="rId84"/>
              </p:custDataLst>
            </p:nvPr>
          </p:nvSpPr>
          <p:spPr>
            <a:xfrm>
              <a:off x="15835" y="2868"/>
              <a:ext cx="988"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认证中心</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42" name="圆角矩形 46"/>
            <p:cNvSpPr/>
            <p:nvPr>
              <p:custDataLst>
                <p:tags r:id="rId85"/>
              </p:custDataLst>
            </p:nvPr>
          </p:nvSpPr>
          <p:spPr>
            <a:xfrm>
              <a:off x="15729" y="10151"/>
              <a:ext cx="3806" cy="396"/>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43" name="组合 142"/>
            <p:cNvGrpSpPr/>
            <p:nvPr/>
          </p:nvGrpSpPr>
          <p:grpSpPr>
            <a:xfrm>
              <a:off x="15730" y="3593"/>
              <a:ext cx="3804" cy="3148"/>
              <a:chOff x="1070" y="2643"/>
              <a:chExt cx="5218" cy="3330"/>
            </a:xfrm>
          </p:grpSpPr>
          <p:sp>
            <p:nvSpPr>
              <p:cNvPr id="144" name="圆角矩形 148"/>
              <p:cNvSpPr/>
              <p:nvPr>
                <p:custDataLst>
                  <p:tags r:id="rId86"/>
                </p:custDataLst>
              </p:nvPr>
            </p:nvSpPr>
            <p:spPr>
              <a:xfrm>
                <a:off x="1070" y="2643"/>
                <a:ext cx="5218"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45" name="圆角矩形 48"/>
              <p:cNvSpPr/>
              <p:nvPr>
                <p:custDataLst>
                  <p:tags r:id="rId87"/>
                </p:custDataLst>
              </p:nvPr>
            </p:nvSpPr>
            <p:spPr>
              <a:xfrm>
                <a:off x="1082" y="3229"/>
                <a:ext cx="5206"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900" b="1" dirty="0">
                    <a:solidFill>
                      <a:srgbClr val="000000"/>
                    </a:solidFill>
                    <a:latin typeface="微软雅黑" panose="020B0503020204020204" charset="-122"/>
                    <a:ea typeface="微软雅黑" panose="020B0503020204020204" charset="-122"/>
                    <a:sym typeface="+mn-ea"/>
                  </a:rPr>
                  <a:t>MVC</a:t>
                </a:r>
                <a:r>
                  <a:rPr lang="zh-CN" altLang="en-US" sz="900" b="1" dirty="0">
                    <a:solidFill>
                      <a:srgbClr val="000000"/>
                    </a:solidFill>
                    <a:latin typeface="微软雅黑" panose="020B0503020204020204" charset="-122"/>
                    <a:ea typeface="微软雅黑" panose="020B0503020204020204" charset="-122"/>
                    <a:sym typeface="+mn-ea"/>
                  </a:rPr>
                  <a:t>、</a:t>
                </a:r>
                <a:r>
                  <a:rPr lang="en-US" altLang="zh-CN" sz="900" b="1" dirty="0">
                    <a:solidFill>
                      <a:srgbClr val="000000"/>
                    </a:solidFill>
                    <a:latin typeface="微软雅黑" panose="020B0503020204020204" charset="-122"/>
                    <a:ea typeface="微软雅黑" panose="020B0503020204020204" charset="-122"/>
                    <a:sym typeface="+mn-ea"/>
                  </a:rPr>
                  <a:t>VUE</a:t>
                </a:r>
                <a:r>
                  <a:rPr lang="zh-CN" altLang="en-US" sz="900" b="1" dirty="0">
                    <a:solidFill>
                      <a:srgbClr val="000000"/>
                    </a:solidFill>
                    <a:latin typeface="微软雅黑" panose="020B0503020204020204" charset="-122"/>
                    <a:ea typeface="微软雅黑" panose="020B0503020204020204" charset="-122"/>
                    <a:sym typeface="+mn-ea"/>
                  </a:rPr>
                  <a:t>、</a:t>
                </a:r>
                <a:r>
                  <a:rPr lang="en-US" altLang="zh-CN" sz="900" b="1" dirty="0">
                    <a:solidFill>
                      <a:srgbClr val="000000"/>
                    </a:solidFill>
                    <a:latin typeface="微软雅黑" panose="020B0503020204020204" charset="-122"/>
                    <a:ea typeface="微软雅黑" panose="020B0503020204020204" charset="-122"/>
                    <a:sym typeface="+mn-ea"/>
                  </a:rPr>
                  <a:t>HTML</a:t>
                </a:r>
                <a:endPar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sz="900" b="1" noProof="0" dirty="0" err="1">
                    <a:ln>
                      <a:noFill/>
                    </a:ln>
                    <a:solidFill>
                      <a:srgbClr val="000000"/>
                    </a:solidFill>
                    <a:effectLst/>
                    <a:uLnTx/>
                    <a:uFillTx/>
                    <a:latin typeface="微软雅黑" panose="020B0503020204020204" charset="-122"/>
                    <a:ea typeface="微软雅黑" panose="020B0503020204020204" charset="-122"/>
                    <a:sym typeface="+mn-ea"/>
                  </a:rPr>
                  <a:t>.NET 5</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B/S     C#</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endParaRPr>
              </a:p>
            </p:txBody>
          </p:sp>
        </p:grpSp>
        <p:sp>
          <p:nvSpPr>
            <p:cNvPr id="146" name="圆角矩形 181"/>
            <p:cNvSpPr/>
            <p:nvPr>
              <p:custDataLst>
                <p:tags r:id="rId88"/>
              </p:custDataLst>
            </p:nvPr>
          </p:nvSpPr>
          <p:spPr>
            <a:xfrm>
              <a:off x="15731" y="6856"/>
              <a:ext cx="3802"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147" name="直接连接符 146"/>
            <p:cNvCxnSpPr/>
            <p:nvPr>
              <p:custDataLst>
                <p:tags r:id="rId89"/>
              </p:custDataLst>
            </p:nvPr>
          </p:nvCxnSpPr>
          <p:spPr>
            <a:xfrm>
              <a:off x="16207" y="5035"/>
              <a:ext cx="2835"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148" name="直接连接符 147"/>
            <p:cNvCxnSpPr/>
            <p:nvPr>
              <p:custDataLst>
                <p:tags r:id="rId90"/>
              </p:custDataLst>
            </p:nvPr>
          </p:nvCxnSpPr>
          <p:spPr>
            <a:xfrm>
              <a:off x="16207" y="5874"/>
              <a:ext cx="2835"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49" name="圆角矩形 31"/>
            <p:cNvSpPr/>
            <p:nvPr>
              <p:custDataLst>
                <p:tags r:id="rId91"/>
              </p:custDataLst>
            </p:nvPr>
          </p:nvSpPr>
          <p:spPr>
            <a:xfrm>
              <a:off x="16927" y="2868"/>
              <a:ext cx="987"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微服务</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50" name="圆角矩形 33"/>
            <p:cNvSpPr/>
            <p:nvPr>
              <p:custDataLst>
                <p:tags r:id="rId92"/>
              </p:custDataLst>
            </p:nvPr>
          </p:nvSpPr>
          <p:spPr>
            <a:xfrm>
              <a:off x="19109" y="2868"/>
              <a:ext cx="343"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51" name="组合 150"/>
            <p:cNvGrpSpPr/>
            <p:nvPr/>
          </p:nvGrpSpPr>
          <p:grpSpPr>
            <a:xfrm>
              <a:off x="15734" y="7760"/>
              <a:ext cx="3800" cy="1374"/>
              <a:chOff x="15793" y="8586"/>
              <a:chExt cx="3800" cy="1374"/>
            </a:xfrm>
          </p:grpSpPr>
          <p:sp>
            <p:nvSpPr>
              <p:cNvPr id="153" name="圆角矩形 35"/>
              <p:cNvSpPr/>
              <p:nvPr>
                <p:custDataLst>
                  <p:tags r:id="rId93"/>
                </p:custDataLst>
              </p:nvPr>
            </p:nvSpPr>
            <p:spPr>
              <a:xfrm>
                <a:off x="15793" y="8586"/>
                <a:ext cx="3800" cy="1374"/>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4" name="圆角矩形 36"/>
              <p:cNvSpPr/>
              <p:nvPr>
                <p:custDataLst>
                  <p:tags r:id="rId94"/>
                </p:custDataLst>
              </p:nvPr>
            </p:nvSpPr>
            <p:spPr>
              <a:xfrm>
                <a:off x="17240" y="9070"/>
                <a:ext cx="1007" cy="77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中间件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*3</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55" name="圆角矩形 38"/>
              <p:cNvSpPr/>
              <p:nvPr>
                <p:custDataLst>
                  <p:tags r:id="rId95"/>
                </p:custDataLst>
              </p:nvPr>
            </p:nvSpPr>
            <p:spPr>
              <a:xfrm>
                <a:off x="18403" y="9070"/>
                <a:ext cx="1007" cy="77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*8</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156" name="文本框 155"/>
            <p:cNvSpPr txBox="1"/>
            <p:nvPr>
              <p:custDataLst>
                <p:tags r:id="rId96"/>
              </p:custDataLst>
            </p:nvPr>
          </p:nvSpPr>
          <p:spPr>
            <a:xfrm>
              <a:off x="16313" y="2016"/>
              <a:ext cx="2637" cy="567"/>
            </a:xfrm>
            <a:prstGeom prst="rect">
              <a:avLst/>
            </a:prstGeom>
            <a:solidFill>
              <a:schemeClr val="accent1"/>
            </a:solidFill>
            <a:ln>
              <a:noFill/>
            </a:ln>
          </p:spPr>
          <p:txBody>
            <a:bodyPr wrap="square" rtlCol="0" anchor="ctr" anchorCtr="0">
              <a:noAutofit/>
            </a:bodyPr>
            <a:p>
              <a:pPr lvl="0" algn="ctr">
                <a:buClrTx/>
                <a:buSzTx/>
                <a:buFontTx/>
              </a:pP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中国商品信息服务</a:t>
              </a:r>
              <a:r>
                <a:rPr lang="en-US" altLang="zh-CN"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V4</a:t>
              </a: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平台</a:t>
              </a:r>
              <a:endPar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7" name="圆柱形 6"/>
            <p:cNvSpPr/>
            <p:nvPr>
              <p:custDataLst>
                <p:tags r:id="rId97"/>
              </p:custDataLst>
            </p:nvPr>
          </p:nvSpPr>
          <p:spPr>
            <a:xfrm>
              <a:off x="15876" y="7040"/>
              <a:ext cx="936" cy="51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158" name="圆柱形 6"/>
            <p:cNvSpPr/>
            <p:nvPr>
              <p:custDataLst>
                <p:tags r:id="rId98"/>
              </p:custDataLst>
            </p:nvPr>
          </p:nvSpPr>
          <p:spPr>
            <a:xfrm>
              <a:off x="16962" y="7040"/>
              <a:ext cx="766" cy="51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159" name="圆柱形 6"/>
            <p:cNvSpPr/>
            <p:nvPr>
              <p:custDataLst>
                <p:tags r:id="rId99"/>
              </p:custDataLst>
            </p:nvPr>
          </p:nvSpPr>
          <p:spPr>
            <a:xfrm>
              <a:off x="17878" y="7040"/>
              <a:ext cx="583" cy="51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grpSp>
          <p:nvGrpSpPr>
            <p:cNvPr id="160" name="组合 159"/>
            <p:cNvGrpSpPr/>
            <p:nvPr/>
          </p:nvGrpSpPr>
          <p:grpSpPr>
            <a:xfrm>
              <a:off x="15730" y="9240"/>
              <a:ext cx="3828" cy="804"/>
              <a:chOff x="307" y="9240"/>
              <a:chExt cx="5284" cy="804"/>
            </a:xfrm>
          </p:grpSpPr>
          <p:sp>
            <p:nvSpPr>
              <p:cNvPr id="161" name="圆角矩形 181"/>
              <p:cNvSpPr/>
              <p:nvPr>
                <p:custDataLst>
                  <p:tags r:id="rId100"/>
                </p:custDataLst>
              </p:nvPr>
            </p:nvSpPr>
            <p:spPr>
              <a:xfrm>
                <a:off x="313" y="9240"/>
                <a:ext cx="5278"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62" name="圆角矩形 48"/>
              <p:cNvSpPr/>
              <p:nvPr>
                <p:custDataLst>
                  <p:tags r:id="rId101"/>
                </p:custDataLst>
              </p:nvPr>
            </p:nvSpPr>
            <p:spPr>
              <a:xfrm>
                <a:off x="307" y="9522"/>
                <a:ext cx="525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800" b="1" noProof="0" dirty="0">
                    <a:ln>
                      <a:noFill/>
                    </a:ln>
                    <a:solidFill>
                      <a:srgbClr val="000000"/>
                    </a:solidFill>
                    <a:effectLst/>
                    <a:uLnTx/>
                    <a:uFillTx/>
                    <a:latin typeface="微软雅黑" panose="020B0503020204020204" charset="-122"/>
                    <a:ea typeface="微软雅黑" panose="020B0503020204020204" charset="-122"/>
                    <a:sym typeface="+mn-ea"/>
                  </a:rPr>
                  <a:t>CentOS Linux 7 (Core)</a:t>
                </a:r>
                <a:endParaRPr sz="8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63" name="圆柱形 26"/>
            <p:cNvSpPr/>
            <p:nvPr>
              <p:custDataLst>
                <p:tags r:id="rId102"/>
              </p:custDataLst>
            </p:nvPr>
          </p:nvSpPr>
          <p:spPr>
            <a:xfrm>
              <a:off x="18573" y="7040"/>
              <a:ext cx="880" cy="51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MongoDB</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5" name="圆角矩形 31"/>
            <p:cNvSpPr/>
            <p:nvPr>
              <p:custDataLst>
                <p:tags r:id="rId103"/>
              </p:custDataLst>
            </p:nvPr>
          </p:nvSpPr>
          <p:spPr>
            <a:xfrm>
              <a:off x="18018" y="2868"/>
              <a:ext cx="987"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静态资源服务器</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grpSp>
      <p:cxnSp>
        <p:nvCxnSpPr>
          <p:cNvPr id="164" name="直接连接符 163"/>
          <p:cNvCxnSpPr/>
          <p:nvPr>
            <p:custDataLst>
              <p:tags r:id="rId104"/>
            </p:custDataLst>
          </p:nvPr>
        </p:nvCxnSpPr>
        <p:spPr>
          <a:xfrm>
            <a:off x="2800068" y="1322126"/>
            <a:ext cx="0" cy="541210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2" name="圆角矩形 36"/>
          <p:cNvSpPr/>
          <p:nvPr>
            <p:custDataLst>
              <p:tags r:id="rId105"/>
            </p:custDataLst>
          </p:nvPr>
        </p:nvSpPr>
        <p:spPr>
          <a:xfrm>
            <a:off x="455879" y="5234940"/>
            <a:ext cx="639366"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文件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编码中心应用技术架构现状</a:t>
            </a:r>
            <a:r>
              <a:rPr lang="en-US" altLang="zh-CN" sz="3600" b="1">
                <a:solidFill>
                  <a:schemeClr val="accent1">
                    <a:lumMod val="50000"/>
                  </a:schemeClr>
                </a:solidFill>
              </a:rPr>
              <a:t>(2/2)</a:t>
            </a:r>
            <a:endParaRPr lang="en-US" altLang="zh-CN" sz="3600" b="1">
              <a:solidFill>
                <a:schemeClr val="accent1">
                  <a:lumMod val="50000"/>
                </a:schemeClr>
              </a:solidFill>
            </a:endParaRPr>
          </a:p>
        </p:txBody>
      </p:sp>
      <p:sp>
        <p:nvSpPr>
          <p:cNvPr id="2" name="圆角矩形 53"/>
          <p:cNvSpPr/>
          <p:nvPr>
            <p:custDataLst>
              <p:tags r:id="rId2"/>
            </p:custDataLst>
          </p:nvPr>
        </p:nvSpPr>
        <p:spPr>
          <a:xfrm>
            <a:off x="2771775" y="1685290"/>
            <a:ext cx="2151380" cy="499745"/>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圆角矩形 2"/>
          <p:cNvSpPr/>
          <p:nvPr>
            <p:custDataLst>
              <p:tags r:id="rId3"/>
            </p:custDataLst>
          </p:nvPr>
        </p:nvSpPr>
        <p:spPr>
          <a:xfrm>
            <a:off x="2856743" y="1814559"/>
            <a:ext cx="482951"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产品列表</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25" name="组合 24"/>
          <p:cNvGrpSpPr/>
          <p:nvPr/>
        </p:nvGrpSpPr>
        <p:grpSpPr>
          <a:xfrm>
            <a:off x="2772267" y="4923846"/>
            <a:ext cx="2149788" cy="872652"/>
            <a:chOff x="2323" y="3086"/>
            <a:chExt cx="3099" cy="1454"/>
          </a:xfrm>
        </p:grpSpPr>
        <p:sp>
          <p:nvSpPr>
            <p:cNvPr id="28" name="圆角矩形 35"/>
            <p:cNvSpPr/>
            <p:nvPr>
              <p:custDataLst>
                <p:tags r:id="rId4"/>
              </p:custDataLst>
            </p:nvPr>
          </p:nvSpPr>
          <p:spPr>
            <a:xfrm>
              <a:off x="2323" y="3086"/>
              <a:ext cx="3099" cy="1454"/>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4" name="圆角矩形 38"/>
            <p:cNvSpPr/>
            <p:nvPr>
              <p:custDataLst>
                <p:tags r:id="rId5"/>
              </p:custDataLst>
            </p:nvPr>
          </p:nvSpPr>
          <p:spPr>
            <a:xfrm>
              <a:off x="4028" y="3600"/>
              <a:ext cx="1212" cy="81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*2</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0" name="圆角矩形 38"/>
            <p:cNvSpPr/>
            <p:nvPr>
              <p:custDataLst>
                <p:tags r:id="rId6"/>
              </p:custDataLst>
            </p:nvPr>
          </p:nvSpPr>
          <p:spPr>
            <a:xfrm>
              <a:off x="2584" y="3579"/>
              <a:ext cx="1108" cy="81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中间件服务器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*2</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35" name="圆角矩形 46"/>
          <p:cNvSpPr/>
          <p:nvPr>
            <p:custDataLst>
              <p:tags r:id="rId7"/>
            </p:custDataLst>
          </p:nvPr>
        </p:nvSpPr>
        <p:spPr>
          <a:xfrm>
            <a:off x="2771140" y="6438265"/>
            <a:ext cx="2152650"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36" name="组合 35"/>
          <p:cNvGrpSpPr/>
          <p:nvPr/>
        </p:nvGrpSpPr>
        <p:grpSpPr>
          <a:xfrm>
            <a:off x="2771662" y="2274108"/>
            <a:ext cx="2151308" cy="1998980"/>
            <a:chOff x="1335" y="2643"/>
            <a:chExt cx="3359" cy="3330"/>
          </a:xfrm>
        </p:grpSpPr>
        <p:sp>
          <p:nvSpPr>
            <p:cNvPr id="37" name="圆角矩形 148"/>
            <p:cNvSpPr/>
            <p:nvPr>
              <p:custDataLst>
                <p:tags r:id="rId8"/>
              </p:custDataLst>
            </p:nvPr>
          </p:nvSpPr>
          <p:spPr>
            <a:xfrm>
              <a:off x="1335" y="2643"/>
              <a:ext cx="335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8" name="圆角矩形 48"/>
            <p:cNvSpPr/>
            <p:nvPr>
              <p:custDataLst>
                <p:tags r:id="rId9"/>
              </p:custDataLst>
            </p:nvPr>
          </p:nvSpPr>
          <p:spPr>
            <a:xfrm>
              <a:off x="1336" y="3240"/>
              <a:ext cx="3358"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MVC</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WPF</a:t>
              </a:r>
              <a:endPar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.NET MVC</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C/S</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B/S      </a:t>
              </a: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C#</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39" name="圆角矩形 181"/>
          <p:cNvSpPr/>
          <p:nvPr>
            <p:custDataLst>
              <p:tags r:id="rId10"/>
            </p:custDataLst>
          </p:nvPr>
        </p:nvSpPr>
        <p:spPr>
          <a:xfrm>
            <a:off x="2771775" y="4345940"/>
            <a:ext cx="215138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41" name="直接连接符 40"/>
          <p:cNvCxnSpPr/>
          <p:nvPr>
            <p:custDataLst>
              <p:tags r:id="rId11"/>
            </p:custDataLst>
          </p:nvPr>
        </p:nvCxnSpPr>
        <p:spPr>
          <a:xfrm>
            <a:off x="2897152" y="318839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42" name="直接连接符 41"/>
          <p:cNvCxnSpPr/>
          <p:nvPr>
            <p:custDataLst>
              <p:tags r:id="rId12"/>
            </p:custDataLst>
          </p:nvPr>
        </p:nvCxnSpPr>
        <p:spPr>
          <a:xfrm>
            <a:off x="2887627" y="375862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45" name="圆角矩形 31"/>
          <p:cNvSpPr/>
          <p:nvPr>
            <p:custDataLst>
              <p:tags r:id="rId13"/>
            </p:custDataLst>
          </p:nvPr>
        </p:nvSpPr>
        <p:spPr>
          <a:xfrm>
            <a:off x="3422244" y="1814559"/>
            <a:ext cx="481965"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sz="800" b="1" dirty="0">
                <a:solidFill>
                  <a:prstClr val="black"/>
                </a:solidFill>
                <a:latin typeface="微软雅黑" panose="020B0503020204020204" charset="-122"/>
                <a:ea typeface="微软雅黑" panose="020B0503020204020204" charset="-122"/>
              </a:rPr>
              <a:t>同步设置</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46" name="圆角矩形 32"/>
          <p:cNvSpPr/>
          <p:nvPr>
            <p:custDataLst>
              <p:tags r:id="rId14"/>
            </p:custDataLst>
          </p:nvPr>
        </p:nvSpPr>
        <p:spPr>
          <a:xfrm>
            <a:off x="3986759" y="1814559"/>
            <a:ext cx="60833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全球商品条码查询</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47" name="圆角矩形 33"/>
          <p:cNvSpPr/>
          <p:nvPr>
            <p:custDataLst>
              <p:tags r:id="rId15"/>
            </p:custDataLst>
          </p:nvPr>
        </p:nvSpPr>
        <p:spPr>
          <a:xfrm>
            <a:off x="4677639" y="1814559"/>
            <a:ext cx="1955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48" name="圆角矩形 53"/>
          <p:cNvSpPr/>
          <p:nvPr>
            <p:custDataLst>
              <p:tags r:id="rId16"/>
            </p:custDataLst>
          </p:nvPr>
        </p:nvSpPr>
        <p:spPr>
          <a:xfrm>
            <a:off x="5082540" y="1685290"/>
            <a:ext cx="2296160" cy="499745"/>
          </a:xfrm>
          <a:prstGeom prst="roundRect">
            <a:avLst>
              <a:gd name="adj" fmla="val 5009"/>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9" name="圆角矩形 2"/>
          <p:cNvSpPr/>
          <p:nvPr>
            <p:custDataLst>
              <p:tags r:id="rId17"/>
            </p:custDataLst>
          </p:nvPr>
        </p:nvSpPr>
        <p:spPr>
          <a:xfrm>
            <a:off x="5158921" y="1819966"/>
            <a:ext cx="5638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进口商管理</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51" name="圆角矩形 35"/>
          <p:cNvSpPr/>
          <p:nvPr>
            <p:custDataLst>
              <p:tags r:id="rId18"/>
            </p:custDataLst>
          </p:nvPr>
        </p:nvSpPr>
        <p:spPr>
          <a:xfrm>
            <a:off x="5083175" y="4923790"/>
            <a:ext cx="2296160"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55" name="圆角矩形 46"/>
          <p:cNvSpPr/>
          <p:nvPr>
            <p:custDataLst>
              <p:tags r:id="rId19"/>
            </p:custDataLst>
          </p:nvPr>
        </p:nvSpPr>
        <p:spPr>
          <a:xfrm>
            <a:off x="5080688" y="6438222"/>
            <a:ext cx="2297176"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56" name="组合 55"/>
          <p:cNvGrpSpPr/>
          <p:nvPr/>
        </p:nvGrpSpPr>
        <p:grpSpPr>
          <a:xfrm>
            <a:off x="4924200" y="2274108"/>
            <a:ext cx="2611698" cy="1998980"/>
            <a:chOff x="764" y="2643"/>
            <a:chExt cx="4514" cy="3330"/>
          </a:xfrm>
        </p:grpSpPr>
        <p:sp>
          <p:nvSpPr>
            <p:cNvPr id="57" name="圆角矩形 148"/>
            <p:cNvSpPr/>
            <p:nvPr>
              <p:custDataLst>
                <p:tags r:id="rId20"/>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8" name="圆角矩形 48"/>
            <p:cNvSpPr/>
            <p:nvPr>
              <p:custDataLst>
                <p:tags r:id="rId21"/>
              </p:custDataLst>
            </p:nvPr>
          </p:nvSpPr>
          <p:spPr>
            <a:xfrm>
              <a:off x="764" y="322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VUE</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MVC</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5</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、.NET </a:t>
              </a: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MVC</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架构</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开发语言</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B/S C#</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59" name="圆角矩形 181"/>
          <p:cNvSpPr/>
          <p:nvPr>
            <p:custDataLst>
              <p:tags r:id="rId22"/>
            </p:custDataLst>
          </p:nvPr>
        </p:nvSpPr>
        <p:spPr>
          <a:xfrm>
            <a:off x="5081905" y="4345940"/>
            <a:ext cx="229616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61" name="直接连接符 60"/>
          <p:cNvCxnSpPr/>
          <p:nvPr>
            <p:custDataLst>
              <p:tags r:id="rId23"/>
            </p:custDataLst>
          </p:nvPr>
        </p:nvCxnSpPr>
        <p:spPr>
          <a:xfrm>
            <a:off x="5353866" y="318839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p:cNvCxnSpPr/>
          <p:nvPr>
            <p:custDataLst>
              <p:tags r:id="rId24"/>
            </p:custDataLst>
          </p:nvPr>
        </p:nvCxnSpPr>
        <p:spPr>
          <a:xfrm>
            <a:off x="5353866" y="372115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64" name="圆角矩形 31"/>
          <p:cNvSpPr/>
          <p:nvPr>
            <p:custDataLst>
              <p:tags r:id="rId25"/>
            </p:custDataLst>
          </p:nvPr>
        </p:nvSpPr>
        <p:spPr>
          <a:xfrm>
            <a:off x="5825004" y="181853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企业管理</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65" name="圆角矩形 32"/>
          <p:cNvSpPr/>
          <p:nvPr>
            <p:custDataLst>
              <p:tags r:id="rId26"/>
            </p:custDataLst>
          </p:nvPr>
        </p:nvSpPr>
        <p:spPr>
          <a:xfrm>
            <a:off x="6496252" y="181853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产品管理</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6" name="圆角矩形 33"/>
          <p:cNvSpPr/>
          <p:nvPr>
            <p:custDataLst>
              <p:tags r:id="rId27"/>
            </p:custDataLst>
          </p:nvPr>
        </p:nvSpPr>
        <p:spPr>
          <a:xfrm>
            <a:off x="7134064" y="1818556"/>
            <a:ext cx="196088"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7" name="圆角矩形 53"/>
          <p:cNvSpPr/>
          <p:nvPr>
            <p:custDataLst>
              <p:tags r:id="rId28"/>
            </p:custDataLst>
          </p:nvPr>
        </p:nvSpPr>
        <p:spPr>
          <a:xfrm>
            <a:off x="7500620" y="1685290"/>
            <a:ext cx="2181225" cy="499745"/>
          </a:xfrm>
          <a:prstGeom prst="roundRect">
            <a:avLst>
              <a:gd name="adj" fmla="val 3076"/>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68" name="圆角矩形 2"/>
          <p:cNvSpPr/>
          <p:nvPr>
            <p:custDataLst>
              <p:tags r:id="rId29"/>
            </p:custDataLst>
          </p:nvPr>
        </p:nvSpPr>
        <p:spPr>
          <a:xfrm>
            <a:off x="7620000" y="1818005"/>
            <a:ext cx="87439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产品管理商品电子档案服务</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69" name="组合 68"/>
          <p:cNvGrpSpPr/>
          <p:nvPr/>
        </p:nvGrpSpPr>
        <p:grpSpPr>
          <a:xfrm>
            <a:off x="7501446" y="4923846"/>
            <a:ext cx="2181352" cy="872652"/>
            <a:chOff x="2049" y="3086"/>
            <a:chExt cx="3641" cy="1454"/>
          </a:xfrm>
        </p:grpSpPr>
        <p:sp>
          <p:nvSpPr>
            <p:cNvPr id="70" name="圆角矩形 35"/>
            <p:cNvSpPr/>
            <p:nvPr>
              <p:custDataLst>
                <p:tags r:id="rId30"/>
              </p:custDataLst>
            </p:nvPr>
          </p:nvSpPr>
          <p:spPr>
            <a:xfrm>
              <a:off x="2049" y="3086"/>
              <a:ext cx="3641" cy="1454"/>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1" name="圆角矩形 38"/>
            <p:cNvSpPr/>
            <p:nvPr>
              <p:custDataLst>
                <p:tags r:id="rId31"/>
              </p:custDataLst>
            </p:nvPr>
          </p:nvSpPr>
          <p:spPr>
            <a:xfrm>
              <a:off x="3241" y="3585"/>
              <a:ext cx="1396" cy="833"/>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*2</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72" name="圆角矩形 46"/>
          <p:cNvSpPr/>
          <p:nvPr>
            <p:custDataLst>
              <p:tags r:id="rId32"/>
            </p:custDataLst>
          </p:nvPr>
        </p:nvSpPr>
        <p:spPr>
          <a:xfrm>
            <a:off x="7498778" y="6438222"/>
            <a:ext cx="2182318"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73" name="组合 72"/>
          <p:cNvGrpSpPr/>
          <p:nvPr/>
        </p:nvGrpSpPr>
        <p:grpSpPr>
          <a:xfrm>
            <a:off x="7341711" y="2274108"/>
            <a:ext cx="2481113" cy="1998980"/>
            <a:chOff x="763" y="2643"/>
            <a:chExt cx="4514" cy="3330"/>
          </a:xfrm>
        </p:grpSpPr>
        <p:sp>
          <p:nvSpPr>
            <p:cNvPr id="74" name="圆角矩形 148"/>
            <p:cNvSpPr/>
            <p:nvPr>
              <p:custDataLst>
                <p:tags r:id="rId33"/>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5" name="圆角矩形 48"/>
            <p:cNvSpPr/>
            <p:nvPr>
              <p:custDataLst>
                <p:tags r:id="rId34"/>
              </p:custDataLst>
            </p:nvPr>
          </p:nvSpPr>
          <p:spPr>
            <a:xfrm>
              <a:off x="763" y="322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lang="en-US" altLang="zh-CN" sz="900" b="1" dirty="0">
                  <a:solidFill>
                    <a:srgbClr val="000000"/>
                  </a:solidFill>
                  <a:latin typeface="微软雅黑" panose="020B0503020204020204" charset="-122"/>
                  <a:ea typeface="微软雅黑" panose="020B0503020204020204" charset="-122"/>
                  <a:sym typeface="+mn-ea"/>
                </a:rPr>
                <a:t>MVC</a:t>
              </a:r>
              <a:r>
                <a:rPr lang="zh-CN" altLang="en-US" sz="900" b="1" dirty="0">
                  <a:solidFill>
                    <a:srgbClr val="000000"/>
                  </a:solidFill>
                  <a:latin typeface="微软雅黑" panose="020B0503020204020204" charset="-122"/>
                  <a:ea typeface="微软雅黑" panose="020B0503020204020204" charset="-122"/>
                  <a:sym typeface="+mn-ea"/>
                </a:rPr>
                <a:t>、</a:t>
              </a:r>
              <a:r>
                <a:rPr lang="en-US" altLang="zh-CN" sz="900" b="1" dirty="0">
                  <a:solidFill>
                    <a:srgbClr val="000000"/>
                  </a:solidFill>
                  <a:latin typeface="微软雅黑" panose="020B0503020204020204" charset="-122"/>
                  <a:ea typeface="微软雅黑" panose="020B0503020204020204" charset="-122"/>
                  <a:sym typeface="+mn-ea"/>
                </a:rPr>
                <a:t>VUE</a:t>
              </a:r>
              <a:r>
                <a:rPr lang="zh-CN" altLang="en-US" sz="900" b="1" dirty="0">
                  <a:solidFill>
                    <a:srgbClr val="000000"/>
                  </a:solidFill>
                  <a:latin typeface="微软雅黑" panose="020B0503020204020204" charset="-122"/>
                  <a:ea typeface="微软雅黑" panose="020B0503020204020204" charset="-122"/>
                  <a:sym typeface="+mn-ea"/>
                </a:rPr>
                <a:t>、</a:t>
              </a:r>
              <a:r>
                <a:rPr lang="en-US" altLang="zh-CN" sz="900" b="1" dirty="0" err="1">
                  <a:solidFill>
                    <a:srgbClr val="000000"/>
                  </a:solidFill>
                  <a:latin typeface="微软雅黑" panose="020B0503020204020204" charset="-122"/>
                  <a:ea typeface="微软雅黑" panose="020B0503020204020204" charset="-122"/>
                  <a:sym typeface="+mn-ea"/>
                </a:rPr>
                <a:t>WebForm</a:t>
              </a:r>
              <a:r>
                <a:rPr lang="zh-CN" altLang="en-US" sz="900" b="1" dirty="0" err="1">
                  <a:solidFill>
                    <a:srgbClr val="000000"/>
                  </a:solidFill>
                  <a:latin typeface="微软雅黑" panose="020B0503020204020204" charset="-122"/>
                  <a:ea typeface="微软雅黑" panose="020B0503020204020204" charset="-122"/>
                  <a:sym typeface="+mn-ea"/>
                </a:rPr>
                <a:t>、微信小程序</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ASP.NET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5</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架构</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开发语言</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B/S C#</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
        <p:nvSpPr>
          <p:cNvPr id="76" name="圆角矩形 181"/>
          <p:cNvSpPr/>
          <p:nvPr>
            <p:custDataLst>
              <p:tags r:id="rId35"/>
            </p:custDataLst>
          </p:nvPr>
        </p:nvSpPr>
        <p:spPr>
          <a:xfrm>
            <a:off x="7499985" y="4345940"/>
            <a:ext cx="2181225"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7" name="圆柱形 6"/>
          <p:cNvSpPr/>
          <p:nvPr>
            <p:custDataLst>
              <p:tags r:id="rId36"/>
            </p:custDataLst>
          </p:nvPr>
        </p:nvSpPr>
        <p:spPr>
          <a:xfrm>
            <a:off x="7849235" y="4466590"/>
            <a:ext cx="6261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cxnSp>
        <p:nvCxnSpPr>
          <p:cNvPr id="78" name="直接连接符 77"/>
          <p:cNvCxnSpPr/>
          <p:nvPr>
            <p:custDataLst>
              <p:tags r:id="rId37"/>
            </p:custDataLst>
          </p:nvPr>
        </p:nvCxnSpPr>
        <p:spPr>
          <a:xfrm>
            <a:off x="7659965" y="318839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80" name="直接连接符 79"/>
          <p:cNvCxnSpPr/>
          <p:nvPr>
            <p:custDataLst>
              <p:tags r:id="rId38"/>
            </p:custDataLst>
          </p:nvPr>
        </p:nvCxnSpPr>
        <p:spPr>
          <a:xfrm>
            <a:off x="7659965" y="372115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82" name="圆角矩形 31"/>
          <p:cNvSpPr/>
          <p:nvPr>
            <p:custDataLst>
              <p:tags r:id="rId39"/>
            </p:custDataLst>
          </p:nvPr>
        </p:nvSpPr>
        <p:spPr>
          <a:xfrm>
            <a:off x="8615045" y="1824355"/>
            <a:ext cx="63817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商品</a:t>
            </a: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条码自助服务</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84" name="圆角矩形 33"/>
          <p:cNvSpPr/>
          <p:nvPr>
            <p:custDataLst>
              <p:tags r:id="rId40"/>
            </p:custDataLst>
          </p:nvPr>
        </p:nvSpPr>
        <p:spPr>
          <a:xfrm>
            <a:off x="9373870" y="1824484"/>
            <a:ext cx="1955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5" name="圆角矩形 53"/>
          <p:cNvSpPr/>
          <p:nvPr>
            <p:custDataLst>
              <p:tags r:id="rId41"/>
            </p:custDataLst>
          </p:nvPr>
        </p:nvSpPr>
        <p:spPr>
          <a:xfrm>
            <a:off x="9818370" y="1689100"/>
            <a:ext cx="2296160" cy="499745"/>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86" name="圆角矩形 2"/>
          <p:cNvSpPr/>
          <p:nvPr>
            <p:custDataLst>
              <p:tags r:id="rId42"/>
            </p:custDataLst>
          </p:nvPr>
        </p:nvSpPr>
        <p:spPr>
          <a:xfrm>
            <a:off x="9894570" y="1823720"/>
            <a:ext cx="84836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EPCIS数据的增删改查</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87" name="组合 86"/>
          <p:cNvGrpSpPr/>
          <p:nvPr/>
        </p:nvGrpSpPr>
        <p:grpSpPr>
          <a:xfrm>
            <a:off x="9819054" y="4923846"/>
            <a:ext cx="2296160" cy="872652"/>
            <a:chOff x="2049" y="3086"/>
            <a:chExt cx="3641" cy="1454"/>
          </a:xfrm>
        </p:grpSpPr>
        <p:sp>
          <p:nvSpPr>
            <p:cNvPr id="88" name="圆角矩形 35"/>
            <p:cNvSpPr/>
            <p:nvPr>
              <p:custDataLst>
                <p:tags r:id="rId43"/>
              </p:custDataLst>
            </p:nvPr>
          </p:nvSpPr>
          <p:spPr>
            <a:xfrm>
              <a:off x="2049" y="3086"/>
              <a:ext cx="3641" cy="1454"/>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89" name="圆角矩形 36"/>
            <p:cNvSpPr/>
            <p:nvPr>
              <p:custDataLst>
                <p:tags r:id="rId44"/>
              </p:custDataLst>
            </p:nvPr>
          </p:nvSpPr>
          <p:spPr>
            <a:xfrm>
              <a:off x="2233" y="3585"/>
              <a:ext cx="1014" cy="820"/>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中间件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*4</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90" name="圆角矩形 37"/>
            <p:cNvSpPr/>
            <p:nvPr>
              <p:custDataLst>
                <p:tags r:id="rId45"/>
              </p:custDataLst>
            </p:nvPr>
          </p:nvSpPr>
          <p:spPr>
            <a:xfrm>
              <a:off x="3363" y="3585"/>
              <a:ext cx="1014" cy="820"/>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91" name="圆角矩形 38"/>
            <p:cNvSpPr/>
            <p:nvPr>
              <p:custDataLst>
                <p:tags r:id="rId46"/>
              </p:custDataLst>
            </p:nvPr>
          </p:nvSpPr>
          <p:spPr>
            <a:xfrm>
              <a:off x="4493" y="3585"/>
              <a:ext cx="1014" cy="820"/>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*5</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92" name="圆角矩形 46"/>
          <p:cNvSpPr/>
          <p:nvPr>
            <p:custDataLst>
              <p:tags r:id="rId47"/>
            </p:custDataLst>
          </p:nvPr>
        </p:nvSpPr>
        <p:spPr>
          <a:xfrm>
            <a:off x="9816386" y="6442053"/>
            <a:ext cx="2297176"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93" name="组合 92"/>
          <p:cNvGrpSpPr/>
          <p:nvPr/>
        </p:nvGrpSpPr>
        <p:grpSpPr>
          <a:xfrm>
            <a:off x="9733377" y="2277939"/>
            <a:ext cx="2611698" cy="1998980"/>
            <a:chOff x="891" y="2643"/>
            <a:chExt cx="4514" cy="3330"/>
          </a:xfrm>
        </p:grpSpPr>
        <p:sp>
          <p:nvSpPr>
            <p:cNvPr id="94" name="圆角矩形 148"/>
            <p:cNvSpPr/>
            <p:nvPr>
              <p:custDataLst>
                <p:tags r:id="rId48"/>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95" name="圆角矩形 48"/>
            <p:cNvSpPr/>
            <p:nvPr>
              <p:custDataLst>
                <p:tags r:id="rId49"/>
              </p:custDataLst>
            </p:nvPr>
          </p:nvSpPr>
          <p:spPr>
            <a:xfrm>
              <a:off x="891" y="322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900" b="1" noProof="0" dirty="0" err="1">
                  <a:ln>
                    <a:noFill/>
                  </a:ln>
                  <a:solidFill>
                    <a:srgbClr val="000000"/>
                  </a:solidFill>
                  <a:effectLst/>
                  <a:uLnTx/>
                  <a:uFillTx/>
                  <a:latin typeface="微软雅黑" panose="020B0503020204020204" charset="-122"/>
                  <a:ea typeface="微软雅黑" panose="020B0503020204020204" charset="-122"/>
                  <a:sym typeface="+mn-ea"/>
                </a:rPr>
                <a:t>Jsp</a:t>
              </a:r>
              <a:endPar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9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rPr>
                <a:t>SpringCloud</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架构</a:t>
              </a: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开发语言</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B/S Java</a:t>
              </a:r>
              <a:endPar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96" name="圆角矩形 181"/>
          <p:cNvSpPr/>
          <p:nvPr>
            <p:custDataLst>
              <p:tags r:id="rId50"/>
            </p:custDataLst>
          </p:nvPr>
        </p:nvSpPr>
        <p:spPr>
          <a:xfrm>
            <a:off x="9817100" y="4349750"/>
            <a:ext cx="229616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98" name="直接连接符 97"/>
          <p:cNvCxnSpPr/>
          <p:nvPr>
            <p:custDataLst>
              <p:tags r:id="rId51"/>
            </p:custDataLst>
          </p:nvPr>
        </p:nvCxnSpPr>
        <p:spPr>
          <a:xfrm>
            <a:off x="10076941" y="3193450"/>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99" name="直接连接符 98"/>
          <p:cNvCxnSpPr/>
          <p:nvPr>
            <p:custDataLst>
              <p:tags r:id="rId52"/>
            </p:custDataLst>
          </p:nvPr>
        </p:nvCxnSpPr>
        <p:spPr>
          <a:xfrm>
            <a:off x="10076941" y="3726215"/>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01" name="圆角矩形 31"/>
          <p:cNvSpPr/>
          <p:nvPr>
            <p:custDataLst>
              <p:tags r:id="rId53"/>
            </p:custDataLst>
          </p:nvPr>
        </p:nvSpPr>
        <p:spPr>
          <a:xfrm>
            <a:off x="10871835" y="1824355"/>
            <a:ext cx="84709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EPCIS数据的发布、订阅</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03" name="圆角矩形 33"/>
          <p:cNvSpPr/>
          <p:nvPr>
            <p:custDataLst>
              <p:tags r:id="rId54"/>
            </p:custDataLst>
          </p:nvPr>
        </p:nvSpPr>
        <p:spPr>
          <a:xfrm>
            <a:off x="11869762" y="1822387"/>
            <a:ext cx="196088"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2" name="文本框 121"/>
          <p:cNvSpPr txBox="1"/>
          <p:nvPr>
            <p:custDataLst>
              <p:tags r:id="rId55"/>
            </p:custDataLst>
          </p:nvPr>
        </p:nvSpPr>
        <p:spPr>
          <a:xfrm>
            <a:off x="3071639" y="1280234"/>
            <a:ext cx="1674368" cy="360000"/>
          </a:xfrm>
          <a:prstGeom prst="rect">
            <a:avLst/>
          </a:prstGeom>
          <a:solidFill>
            <a:schemeClr val="accent1"/>
          </a:solidFill>
          <a:ln>
            <a:noFill/>
          </a:ln>
        </p:spPr>
        <p:txBody>
          <a:bodyPr wrap="square" rtlCol="0" anchor="ctr" anchorCtr="0">
            <a:noAutofit/>
          </a:bodyPr>
          <a:p>
            <a:pPr lvl="0" algn="ctr">
              <a:buClrTx/>
              <a:buSzTx/>
              <a:buFontTx/>
            </a:pPr>
            <a:r>
              <a:rPr 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GDSN</a:t>
            </a:r>
            <a:endParaRPr 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3" name="文本框 122"/>
          <p:cNvSpPr txBox="1"/>
          <p:nvPr>
            <p:custDataLst>
              <p:tags r:id="rId56"/>
            </p:custDataLst>
          </p:nvPr>
        </p:nvSpPr>
        <p:spPr>
          <a:xfrm>
            <a:off x="7792800" y="1276403"/>
            <a:ext cx="1674368" cy="360000"/>
          </a:xfrm>
          <a:prstGeom prst="rect">
            <a:avLst/>
          </a:prstGeom>
          <a:solidFill>
            <a:schemeClr val="accent1"/>
          </a:solidFill>
          <a:ln>
            <a:noFill/>
          </a:ln>
        </p:spPr>
        <p:txBody>
          <a:bodyPr wrap="square" rtlCol="0" anchor="ctr" anchorCtr="0">
            <a:noAutofit/>
          </a:bodyPr>
          <a:p>
            <a:pPr lvl="0" algn="ctr">
              <a:buClrTx/>
              <a:buSzTx/>
              <a:buFontTx/>
            </a:pP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商品二维码</a:t>
            </a:r>
            <a:endPar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4" name="文本框 123"/>
          <p:cNvSpPr txBox="1"/>
          <p:nvPr>
            <p:custDataLst>
              <p:tags r:id="rId57"/>
            </p:custDataLst>
          </p:nvPr>
        </p:nvSpPr>
        <p:spPr>
          <a:xfrm>
            <a:off x="5506720" y="1280235"/>
            <a:ext cx="1564640" cy="360000"/>
          </a:xfrm>
          <a:prstGeom prst="rect">
            <a:avLst/>
          </a:prstGeom>
          <a:solidFill>
            <a:schemeClr val="accent1"/>
          </a:solidFill>
          <a:ln>
            <a:noFill/>
          </a:ln>
        </p:spPr>
        <p:txBody>
          <a:bodyPr wrap="square" rtlCol="0" anchor="ctr" anchorCtr="0">
            <a:noAutofit/>
          </a:bodyPr>
          <a:p>
            <a:pPr lvl="0" algn="ctr">
              <a:buClrTx/>
              <a:buSzTx/>
              <a:buFontTx/>
            </a:pP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进口商品数据平台</a:t>
            </a:r>
            <a:endPar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6" name="文本框 125"/>
          <p:cNvSpPr txBox="1"/>
          <p:nvPr>
            <p:custDataLst>
              <p:tags r:id="rId58"/>
            </p:custDataLst>
          </p:nvPr>
        </p:nvSpPr>
        <p:spPr>
          <a:xfrm>
            <a:off x="10139220" y="1280234"/>
            <a:ext cx="1674368" cy="360000"/>
          </a:xfrm>
          <a:prstGeom prst="rect">
            <a:avLst/>
          </a:prstGeom>
          <a:solidFill>
            <a:schemeClr val="accent1"/>
          </a:solidFill>
          <a:ln>
            <a:noFill/>
          </a:ln>
        </p:spPr>
        <p:txBody>
          <a:bodyPr wrap="square" rtlCol="0" anchor="ctr" anchorCtr="0">
            <a:noAutofit/>
          </a:bodyPr>
          <a:p>
            <a:pPr lvl="0" algn="ctr">
              <a:buClrTx/>
              <a:buSzTx/>
              <a:buFontTx/>
            </a:pP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EPCIS1.2/2.0</a:t>
            </a:r>
            <a:endPar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27" name="直接连接符 126"/>
          <p:cNvCxnSpPr/>
          <p:nvPr>
            <p:custDataLst>
              <p:tags r:id="rId59"/>
            </p:custDataLst>
          </p:nvPr>
        </p:nvCxnSpPr>
        <p:spPr>
          <a:xfrm>
            <a:off x="5016365" y="1366576"/>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28" name="直接连接符 127"/>
          <p:cNvCxnSpPr/>
          <p:nvPr>
            <p:custDataLst>
              <p:tags r:id="rId60"/>
            </p:custDataLst>
          </p:nvPr>
        </p:nvCxnSpPr>
        <p:spPr>
          <a:xfrm>
            <a:off x="7452078" y="1378641"/>
            <a:ext cx="0" cy="541210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29" name="直接连接符 128"/>
          <p:cNvCxnSpPr/>
          <p:nvPr>
            <p:custDataLst>
              <p:tags r:id="rId61"/>
            </p:custDataLst>
          </p:nvPr>
        </p:nvCxnSpPr>
        <p:spPr>
          <a:xfrm>
            <a:off x="9746789" y="1402792"/>
            <a:ext cx="0" cy="536384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5" name="圆柱形 6"/>
          <p:cNvSpPr/>
          <p:nvPr>
            <p:custDataLst>
              <p:tags r:id="rId62"/>
            </p:custDataLst>
          </p:nvPr>
        </p:nvSpPr>
        <p:spPr>
          <a:xfrm>
            <a:off x="5461635" y="4471670"/>
            <a:ext cx="6388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6" name="圆柱形 26"/>
          <p:cNvSpPr/>
          <p:nvPr>
            <p:custDataLst>
              <p:tags r:id="rId63"/>
            </p:custDataLst>
          </p:nvPr>
        </p:nvSpPr>
        <p:spPr>
          <a:xfrm>
            <a:off x="6496050" y="4469130"/>
            <a:ext cx="63881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7" name="圆柱形 26"/>
          <p:cNvSpPr/>
          <p:nvPr>
            <p:custDataLst>
              <p:tags r:id="rId64"/>
            </p:custDataLst>
          </p:nvPr>
        </p:nvSpPr>
        <p:spPr>
          <a:xfrm>
            <a:off x="9982835" y="4475480"/>
            <a:ext cx="56896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MySQL </a:t>
            </a:r>
            <a:endParaRPr lang="en-US" altLang="zh-CN" sz="800" b="1" dirty="0">
              <a:solidFill>
                <a:schemeClr val="tx1">
                  <a:lumMod val="50000"/>
                </a:schemeClr>
              </a:solidFill>
              <a:latin typeface="微软雅黑" panose="020B0503020204020204" charset="-122"/>
              <a:ea typeface="微软雅黑" panose="020B0503020204020204" charset="-122"/>
            </a:endParaRPr>
          </a:p>
        </p:txBody>
      </p:sp>
      <p:sp>
        <p:nvSpPr>
          <p:cNvPr id="9" name="圆柱形 6"/>
          <p:cNvSpPr/>
          <p:nvPr>
            <p:custDataLst>
              <p:tags r:id="rId65"/>
            </p:custDataLst>
          </p:nvPr>
        </p:nvSpPr>
        <p:spPr>
          <a:xfrm>
            <a:off x="3495358" y="4439285"/>
            <a:ext cx="704215"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14" name="圆柱形 6"/>
          <p:cNvSpPr/>
          <p:nvPr>
            <p:custDataLst>
              <p:tags r:id="rId66"/>
            </p:custDataLst>
          </p:nvPr>
        </p:nvSpPr>
        <p:spPr>
          <a:xfrm>
            <a:off x="8771255" y="4466590"/>
            <a:ext cx="6261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15" name="圆柱形 26"/>
          <p:cNvSpPr/>
          <p:nvPr>
            <p:custDataLst>
              <p:tags r:id="rId67"/>
            </p:custDataLst>
          </p:nvPr>
        </p:nvSpPr>
        <p:spPr>
          <a:xfrm>
            <a:off x="10749915" y="4475480"/>
            <a:ext cx="55880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MongoDB</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 name="圆柱形 26"/>
          <p:cNvSpPr/>
          <p:nvPr>
            <p:custDataLst>
              <p:tags r:id="rId68"/>
            </p:custDataLst>
          </p:nvPr>
        </p:nvSpPr>
        <p:spPr>
          <a:xfrm>
            <a:off x="11506835" y="4475480"/>
            <a:ext cx="464185"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7" name="组合 26"/>
          <p:cNvGrpSpPr/>
          <p:nvPr/>
        </p:nvGrpSpPr>
        <p:grpSpPr>
          <a:xfrm>
            <a:off x="2771775" y="5863590"/>
            <a:ext cx="2150745" cy="510540"/>
            <a:chOff x="610" y="9240"/>
            <a:chExt cx="3695" cy="804"/>
          </a:xfrm>
        </p:grpSpPr>
        <p:sp>
          <p:nvSpPr>
            <p:cNvPr id="22" name="圆角矩形 181"/>
            <p:cNvSpPr/>
            <p:nvPr>
              <p:custDataLst>
                <p:tags r:id="rId69"/>
              </p:custDataLst>
            </p:nvPr>
          </p:nvSpPr>
          <p:spPr>
            <a:xfrm>
              <a:off x="610" y="9240"/>
              <a:ext cx="3695"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3" name="圆角矩形 48"/>
            <p:cNvSpPr/>
            <p:nvPr>
              <p:custDataLst>
                <p:tags r:id="rId70"/>
              </p:custDataLst>
            </p:nvPr>
          </p:nvSpPr>
          <p:spPr>
            <a:xfrm>
              <a:off x="612" y="9522"/>
              <a:ext cx="3677"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8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8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32" name="组合 31"/>
          <p:cNvGrpSpPr/>
          <p:nvPr/>
        </p:nvGrpSpPr>
        <p:grpSpPr>
          <a:xfrm>
            <a:off x="5083175" y="5863590"/>
            <a:ext cx="2295525" cy="510540"/>
            <a:chOff x="312" y="9240"/>
            <a:chExt cx="3992" cy="804"/>
          </a:xfrm>
        </p:grpSpPr>
        <p:sp>
          <p:nvSpPr>
            <p:cNvPr id="33" name="圆角矩形 181"/>
            <p:cNvSpPr/>
            <p:nvPr>
              <p:custDataLst>
                <p:tags r:id="rId71"/>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0" name="圆角矩形 48"/>
            <p:cNvSpPr/>
            <p:nvPr>
              <p:custDataLst>
                <p:tags r:id="rId72"/>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800" b="1" noProof="0" dirty="0">
                  <a:ln>
                    <a:noFill/>
                  </a:ln>
                  <a:solidFill>
                    <a:srgbClr val="000000"/>
                  </a:solidFill>
                  <a:effectLst/>
                  <a:uLnTx/>
                  <a:uFillTx/>
                  <a:latin typeface="微软雅黑" panose="020B0503020204020204" charset="-122"/>
                  <a:ea typeface="微软雅黑" panose="020B0503020204020204" charset="-122"/>
                  <a:sym typeface="+mn-ea"/>
                </a:rPr>
                <a:t>windwos server 2007</a:t>
              </a:r>
              <a:endParaRPr sz="8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79" name="组合 78"/>
          <p:cNvGrpSpPr/>
          <p:nvPr/>
        </p:nvGrpSpPr>
        <p:grpSpPr>
          <a:xfrm>
            <a:off x="7501255" y="5863590"/>
            <a:ext cx="2180590" cy="510540"/>
            <a:chOff x="312" y="9240"/>
            <a:chExt cx="3992" cy="804"/>
          </a:xfrm>
        </p:grpSpPr>
        <p:sp>
          <p:nvSpPr>
            <p:cNvPr id="109" name="圆角矩形 181"/>
            <p:cNvSpPr/>
            <p:nvPr>
              <p:custDataLst>
                <p:tags r:id="rId73"/>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16" name="圆角矩形 48"/>
            <p:cNvSpPr/>
            <p:nvPr>
              <p:custDataLst>
                <p:tags r:id="rId74"/>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00000"/>
                </a:lnSpc>
                <a:spcBef>
                  <a:spcPts val="0"/>
                </a:spcBef>
                <a:spcAft>
                  <a:spcPts val="0"/>
                </a:spcAft>
                <a:buClrTx/>
                <a:buSzTx/>
                <a:buFontTx/>
                <a:buNone/>
                <a:defRPr/>
              </a:pPr>
              <a:r>
                <a:rPr sz="800" b="1" noProof="0" dirty="0">
                  <a:ln>
                    <a:noFill/>
                  </a:ln>
                  <a:solidFill>
                    <a:srgbClr val="000000"/>
                  </a:solidFill>
                  <a:effectLst/>
                  <a:uLnTx/>
                  <a:uFillTx/>
                  <a:latin typeface="微软雅黑" panose="020B0503020204020204" charset="-122"/>
                  <a:ea typeface="微软雅黑" panose="020B0503020204020204" charset="-122"/>
                  <a:sym typeface="+mn-ea"/>
                </a:rPr>
                <a:t>CentOS Linux 7 (Core)</a:t>
              </a:r>
              <a:endParaRPr sz="8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algn="ctr" defTabSz="914400" rtl="0" fontAlgn="auto">
                <a:lnSpc>
                  <a:spcPct val="100000"/>
                </a:lnSpc>
                <a:spcBef>
                  <a:spcPts val="0"/>
                </a:spcBef>
                <a:spcAft>
                  <a:spcPts val="0"/>
                </a:spcAft>
                <a:buClrTx/>
                <a:buSzTx/>
                <a:buFontTx/>
                <a:buNone/>
                <a:defRPr/>
              </a:pPr>
              <a:r>
                <a:rPr sz="8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8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132" name="组合 131"/>
          <p:cNvGrpSpPr/>
          <p:nvPr/>
        </p:nvGrpSpPr>
        <p:grpSpPr>
          <a:xfrm>
            <a:off x="9822815" y="5863590"/>
            <a:ext cx="2291019" cy="510540"/>
            <a:chOff x="312" y="9240"/>
            <a:chExt cx="3993" cy="804"/>
          </a:xfrm>
        </p:grpSpPr>
        <p:sp>
          <p:nvSpPr>
            <p:cNvPr id="133" name="圆角矩形 181"/>
            <p:cNvSpPr/>
            <p:nvPr>
              <p:custDataLst>
                <p:tags r:id="rId75"/>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34" name="圆角矩形 48"/>
            <p:cNvSpPr/>
            <p:nvPr>
              <p:custDataLst>
                <p:tags r:id="rId76"/>
              </p:custDataLst>
            </p:nvPr>
          </p:nvSpPr>
          <p:spPr>
            <a:xfrm>
              <a:off x="317" y="948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800" b="1" noProof="0" dirty="0">
                  <a:ln>
                    <a:noFill/>
                  </a:ln>
                  <a:solidFill>
                    <a:srgbClr val="000000"/>
                  </a:solidFill>
                  <a:effectLst/>
                  <a:uLnTx/>
                  <a:uFillTx/>
                  <a:latin typeface="微软雅黑" panose="020B0503020204020204" charset="-122"/>
                  <a:ea typeface="微软雅黑" panose="020B0503020204020204" charset="-122"/>
                  <a:sym typeface="+mn-ea"/>
                </a:rPr>
                <a:t>AlmaLinux release 9.0 (Emerald Puma)</a:t>
              </a:r>
              <a:endParaRPr sz="8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4" name="圆角矩形 38"/>
          <p:cNvSpPr/>
          <p:nvPr>
            <p:custDataLst>
              <p:tags r:id="rId77"/>
            </p:custDataLst>
          </p:nvPr>
        </p:nvSpPr>
        <p:spPr>
          <a:xfrm>
            <a:off x="5175390" y="5223298"/>
            <a:ext cx="1032231" cy="490942"/>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（旧）应用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98" name="文本框 197"/>
          <p:cNvSpPr txBox="1"/>
          <p:nvPr>
            <p:custDataLst>
              <p:tags r:id="rId78"/>
            </p:custDataLst>
          </p:nvPr>
        </p:nvSpPr>
        <p:spPr>
          <a:xfrm>
            <a:off x="639589" y="1276424"/>
            <a:ext cx="1674368" cy="360000"/>
          </a:xfrm>
          <a:prstGeom prst="rect">
            <a:avLst/>
          </a:prstGeom>
          <a:solidFill>
            <a:schemeClr val="accent1"/>
          </a:solidFill>
          <a:ln>
            <a:noFill/>
          </a:ln>
        </p:spPr>
        <p:txBody>
          <a:bodyPr wrap="square" rtlCol="0" anchor="ctr" anchorCtr="0">
            <a:noAutofit/>
          </a:bodyPr>
          <a:p>
            <a:pPr lvl="0" algn="ctr">
              <a:buClrTx/>
              <a:buSzTx/>
              <a:buFontTx/>
            </a:pP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中国商品信息服务</a:t>
            </a:r>
            <a:r>
              <a:rPr lang="en-US" altLang="zh-CN"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V3</a:t>
            </a:r>
            <a:r>
              <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平台</a:t>
            </a:r>
            <a:endParaRPr lang="zh-CN" altLang="en-US" sz="10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12" name="组合 11"/>
          <p:cNvGrpSpPr/>
          <p:nvPr/>
        </p:nvGrpSpPr>
        <p:grpSpPr>
          <a:xfrm>
            <a:off x="286385" y="1362710"/>
            <a:ext cx="2420620" cy="5424170"/>
            <a:chOff x="173" y="2146"/>
            <a:chExt cx="4090" cy="8542"/>
          </a:xfrm>
        </p:grpSpPr>
        <p:sp>
          <p:nvSpPr>
            <p:cNvPr id="180" name="圆角矩形 53"/>
            <p:cNvSpPr/>
            <p:nvPr>
              <p:custDataLst>
                <p:tags r:id="rId79"/>
              </p:custDataLst>
            </p:nvPr>
          </p:nvSpPr>
          <p:spPr>
            <a:xfrm>
              <a:off x="178" y="2648"/>
              <a:ext cx="3978" cy="787"/>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1" name="圆角矩形 180"/>
            <p:cNvSpPr/>
            <p:nvPr>
              <p:custDataLst>
                <p:tags r:id="rId80"/>
              </p:custDataLst>
            </p:nvPr>
          </p:nvSpPr>
          <p:spPr>
            <a:xfrm>
              <a:off x="232" y="2853"/>
              <a:ext cx="761"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管理</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82" name="组合 181"/>
            <p:cNvGrpSpPr/>
            <p:nvPr/>
          </p:nvGrpSpPr>
          <p:grpSpPr>
            <a:xfrm>
              <a:off x="179" y="7748"/>
              <a:ext cx="3978" cy="1374"/>
              <a:chOff x="2049" y="3086"/>
              <a:chExt cx="3641" cy="1454"/>
            </a:xfrm>
          </p:grpSpPr>
          <p:sp>
            <p:nvSpPr>
              <p:cNvPr id="183" name="圆角矩形 35"/>
              <p:cNvSpPr/>
              <p:nvPr>
                <p:custDataLst>
                  <p:tags r:id="rId81"/>
                </p:custDataLst>
              </p:nvPr>
            </p:nvSpPr>
            <p:spPr>
              <a:xfrm>
                <a:off x="2049" y="3086"/>
                <a:ext cx="3641" cy="1454"/>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4" name="圆角矩形 36"/>
              <p:cNvSpPr/>
              <p:nvPr>
                <p:custDataLst>
                  <p:tags r:id="rId82"/>
                </p:custDataLst>
              </p:nvPr>
            </p:nvSpPr>
            <p:spPr>
              <a:xfrm>
                <a:off x="2233" y="3585"/>
                <a:ext cx="1014" cy="833"/>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中间件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*6</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85" name="圆角矩形 37"/>
              <p:cNvSpPr/>
              <p:nvPr>
                <p:custDataLst>
                  <p:tags r:id="rId83"/>
                </p:custDataLst>
              </p:nvPr>
            </p:nvSpPr>
            <p:spPr>
              <a:xfrm>
                <a:off x="3363" y="3585"/>
                <a:ext cx="1014" cy="833"/>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缓存</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*9</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86" name="圆角矩形 38"/>
              <p:cNvSpPr/>
              <p:nvPr>
                <p:custDataLst>
                  <p:tags r:id="rId84"/>
                </p:custDataLst>
              </p:nvPr>
            </p:nvSpPr>
            <p:spPr>
              <a:xfrm>
                <a:off x="4493" y="3585"/>
                <a:ext cx="1014" cy="833"/>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*12</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187" name="圆角矩形 46"/>
            <p:cNvSpPr/>
            <p:nvPr>
              <p:custDataLst>
                <p:tags r:id="rId85"/>
              </p:custDataLst>
            </p:nvPr>
          </p:nvSpPr>
          <p:spPr>
            <a:xfrm>
              <a:off x="175" y="10133"/>
              <a:ext cx="3979" cy="396"/>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88" name="组合 187"/>
            <p:cNvGrpSpPr/>
            <p:nvPr/>
          </p:nvGrpSpPr>
          <p:grpSpPr>
            <a:xfrm>
              <a:off x="173" y="3575"/>
              <a:ext cx="4007" cy="3148"/>
              <a:chOff x="1033" y="2643"/>
              <a:chExt cx="3973" cy="3330"/>
            </a:xfrm>
          </p:grpSpPr>
          <p:sp>
            <p:nvSpPr>
              <p:cNvPr id="189" name="圆角矩形 148"/>
              <p:cNvSpPr/>
              <p:nvPr>
                <p:custDataLst>
                  <p:tags r:id="rId86"/>
                </p:custDataLst>
              </p:nvPr>
            </p:nvSpPr>
            <p:spPr>
              <a:xfrm>
                <a:off x="1033" y="2643"/>
                <a:ext cx="3973"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90" name="圆角矩形 48"/>
              <p:cNvSpPr/>
              <p:nvPr>
                <p:custDataLst>
                  <p:tags r:id="rId87"/>
                </p:custDataLst>
              </p:nvPr>
            </p:nvSpPr>
            <p:spPr>
              <a:xfrm>
                <a:off x="1237" y="2976"/>
                <a:ext cx="3671" cy="28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900" b="1" noProof="0" dirty="0" err="1">
                    <a:ln>
                      <a:noFill/>
                    </a:ln>
                    <a:solidFill>
                      <a:srgbClr val="000000"/>
                    </a:solidFill>
                    <a:effectLst/>
                    <a:uLnTx/>
                    <a:uFillTx/>
                    <a:latin typeface="微软雅黑" panose="020B0503020204020204" charset="-122"/>
                    <a:ea typeface="微软雅黑" panose="020B0503020204020204" charset="-122"/>
                    <a:sym typeface="+mn-ea"/>
                  </a:rPr>
                  <a:t>webForm</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MVC</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、WebService、API、</a:t>
                </a: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HTML</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900" b="1" noProof="0" dirty="0" err="1">
                    <a:ln>
                      <a:noFill/>
                    </a:ln>
                    <a:solidFill>
                      <a:srgbClr val="000000"/>
                    </a:solidFill>
                    <a:effectLst/>
                    <a:uLnTx/>
                    <a:uFillTx/>
                    <a:latin typeface="微软雅黑" panose="020B0503020204020204" charset="-122"/>
                    <a:ea typeface="微软雅黑" panose="020B0503020204020204" charset="-122"/>
                    <a:sym typeface="+mn-ea"/>
                  </a:rPr>
                  <a:t>Jsp</a:t>
                </a:r>
                <a:endPar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Asp.net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、.NET MVC、.NET API</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B/S </a:t>
                </a: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C# </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91" name="圆角矩形 181"/>
            <p:cNvSpPr/>
            <p:nvPr>
              <p:custDataLst>
                <p:tags r:id="rId88"/>
              </p:custDataLst>
            </p:nvPr>
          </p:nvSpPr>
          <p:spPr>
            <a:xfrm>
              <a:off x="173" y="6838"/>
              <a:ext cx="4000"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192" name="直接连接符 191"/>
            <p:cNvCxnSpPr/>
            <p:nvPr>
              <p:custDataLst>
                <p:tags r:id="rId89"/>
              </p:custDataLst>
            </p:nvPr>
          </p:nvCxnSpPr>
          <p:spPr>
            <a:xfrm>
              <a:off x="647" y="5238"/>
              <a:ext cx="2997"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193" name="直接连接符 192"/>
            <p:cNvCxnSpPr/>
            <p:nvPr>
              <p:custDataLst>
                <p:tags r:id="rId90"/>
              </p:custDataLst>
            </p:nvPr>
          </p:nvCxnSpPr>
          <p:spPr>
            <a:xfrm>
              <a:off x="534" y="6045"/>
              <a:ext cx="2997"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94" name="圆角矩形 31"/>
            <p:cNvSpPr/>
            <p:nvPr>
              <p:custDataLst>
                <p:tags r:id="rId91"/>
              </p:custDataLst>
            </p:nvPr>
          </p:nvSpPr>
          <p:spPr>
            <a:xfrm>
              <a:off x="1111" y="2852"/>
              <a:ext cx="760"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条码</a:t>
              </a:r>
              <a:endParaRPr lang="en-US" altLang="zh-CN" sz="800" b="1" dirty="0">
                <a:solidFill>
                  <a:prstClr val="black"/>
                </a:solidFill>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微站</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95" name="圆角矩形 32"/>
            <p:cNvSpPr/>
            <p:nvPr>
              <p:custDataLst>
                <p:tags r:id="rId92"/>
              </p:custDataLst>
            </p:nvPr>
          </p:nvSpPr>
          <p:spPr>
            <a:xfrm>
              <a:off x="2005" y="2853"/>
              <a:ext cx="760"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全球</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注册</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6" name="圆角矩形 33"/>
            <p:cNvSpPr/>
            <p:nvPr>
              <p:custDataLst>
                <p:tags r:id="rId93"/>
              </p:custDataLst>
            </p:nvPr>
          </p:nvSpPr>
          <p:spPr>
            <a:xfrm>
              <a:off x="3787" y="2858"/>
              <a:ext cx="309"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7" name="圆角矩形 196"/>
            <p:cNvSpPr/>
            <p:nvPr>
              <p:custDataLst>
                <p:tags r:id="rId94"/>
              </p:custDataLst>
            </p:nvPr>
          </p:nvSpPr>
          <p:spPr>
            <a:xfrm>
              <a:off x="2894" y="2861"/>
              <a:ext cx="760"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微信共享</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cxnSp>
          <p:nvCxnSpPr>
            <p:cNvPr id="199" name="直接连接符 198"/>
            <p:cNvCxnSpPr/>
            <p:nvPr>
              <p:custDataLst>
                <p:tags r:id="rId95"/>
              </p:custDataLst>
            </p:nvPr>
          </p:nvCxnSpPr>
          <p:spPr>
            <a:xfrm>
              <a:off x="4263" y="2146"/>
              <a:ext cx="0" cy="8542"/>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200" name="圆柱形 6"/>
            <p:cNvSpPr/>
            <p:nvPr>
              <p:custDataLst>
                <p:tags r:id="rId96"/>
              </p:custDataLst>
            </p:nvPr>
          </p:nvSpPr>
          <p:spPr>
            <a:xfrm>
              <a:off x="745" y="7030"/>
              <a:ext cx="980" cy="51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202" name="圆柱形 26"/>
            <p:cNvSpPr/>
            <p:nvPr>
              <p:custDataLst>
                <p:tags r:id="rId97"/>
              </p:custDataLst>
            </p:nvPr>
          </p:nvSpPr>
          <p:spPr>
            <a:xfrm>
              <a:off x="2365" y="7030"/>
              <a:ext cx="980" cy="51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04" name="组合 203"/>
            <p:cNvGrpSpPr/>
            <p:nvPr/>
          </p:nvGrpSpPr>
          <p:grpSpPr>
            <a:xfrm>
              <a:off x="180" y="9228"/>
              <a:ext cx="3992" cy="804"/>
              <a:chOff x="312" y="9240"/>
              <a:chExt cx="3992" cy="804"/>
            </a:xfrm>
          </p:grpSpPr>
          <p:sp>
            <p:nvSpPr>
              <p:cNvPr id="205" name="圆角矩形 181"/>
              <p:cNvSpPr/>
              <p:nvPr>
                <p:custDataLst>
                  <p:tags r:id="rId98"/>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06" name="圆角矩形 48"/>
              <p:cNvSpPr/>
              <p:nvPr>
                <p:custDataLst>
                  <p:tags r:id="rId99"/>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8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8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sp>
        <p:nvSpPr>
          <p:cNvPr id="8" name="圆角矩形 38"/>
          <p:cNvSpPr/>
          <p:nvPr>
            <p:custDataLst>
              <p:tags r:id="rId100"/>
            </p:custDataLst>
          </p:nvPr>
        </p:nvSpPr>
        <p:spPr>
          <a:xfrm>
            <a:off x="6277750" y="5219488"/>
            <a:ext cx="1032231" cy="490942"/>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（新）应用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*2</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68275" y="5598160"/>
            <a:ext cx="5142230" cy="1083310"/>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rIns="0" rtlCol="0" anchor="t" anchorCtr="0">
            <a:noAutofit/>
          </a:bodyPr>
          <a:lstStyle/>
          <a:p>
            <a:pPr algn="ctr"/>
            <a:r>
              <a:rPr lang="zh-CN" altLang="zh-CN" sz="1400" b="1" kern="100" dirty="0">
                <a:solidFill>
                  <a:schemeClr val="tx1"/>
                </a:solidFill>
                <a:effectLst/>
                <a:latin typeface="minorHAnsi"/>
                <a:ea typeface="微软雅黑" panose="020B0503020204020204" charset="-122"/>
                <a:cs typeface="微软雅黑" panose="020B0503020204020204" charset="-122"/>
              </a:rPr>
              <a:t>商品信息管理系统</a:t>
            </a:r>
            <a:r>
              <a:rPr lang="en-US" altLang="zh-CN" sz="1000" kern="100" dirty="0">
                <a:solidFill>
                  <a:schemeClr val="tx1"/>
                </a:solidFill>
                <a:effectLst/>
                <a:latin typeface="minorHAnsi"/>
                <a:ea typeface="微软雅黑" panose="020B0503020204020204" charset="-122"/>
                <a:cs typeface="微软雅黑" panose="020B0503020204020204" charset="-122"/>
              </a:rPr>
              <a:t>(</a:t>
            </a:r>
            <a:r>
              <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rPr>
              <a:t>SQLSERVER)</a:t>
            </a:r>
            <a:endPar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endParaRPr>
          </a:p>
        </p:txBody>
      </p:sp>
      <p:cxnSp>
        <p:nvCxnSpPr>
          <p:cNvPr id="90" name="直接连接符 89"/>
          <p:cNvCxnSpPr/>
          <p:nvPr/>
        </p:nvCxnSpPr>
        <p:spPr>
          <a:xfrm>
            <a:off x="168102" y="3035846"/>
            <a:ext cx="11865610"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68275" y="1315085"/>
            <a:ext cx="5140960" cy="14827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nSpc>
                <a:spcPct val="150000"/>
              </a:lnSpc>
            </a:pPr>
            <a:endParaRPr lang="en-US" altLang="zh-CN" sz="1400" dirty="0">
              <a:solidFill>
                <a:schemeClr val="accent6">
                  <a:lumMod val="50000"/>
                </a:schemeClr>
              </a:solidFill>
              <a:latin typeface="微软雅黑" panose="020B0503020204020204" charset="-122"/>
              <a:ea typeface="微软雅黑" panose="020B0503020204020204" charset="-122"/>
            </a:endParaRPr>
          </a:p>
        </p:txBody>
      </p:sp>
      <p:sp>
        <p:nvSpPr>
          <p:cNvPr id="17" name="矩形 16"/>
          <p:cNvSpPr/>
          <p:nvPr/>
        </p:nvSpPr>
        <p:spPr>
          <a:xfrm>
            <a:off x="168275" y="4396740"/>
            <a:ext cx="5141595" cy="79438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72000" rtlCol="0" anchor="ctr" anchorCtr="0"/>
          <a:lstStyle/>
          <a:p>
            <a:pPr>
              <a:lnSpc>
                <a:spcPct val="150000"/>
              </a:lnSpc>
            </a:pPr>
            <a:r>
              <a:rPr lang="zh-CN" altLang="en-US" b="1" dirty="0">
                <a:solidFill>
                  <a:schemeClr val="bg1"/>
                </a:solidFill>
                <a:latin typeface="微软雅黑" panose="020B0503020204020204" charset="-122"/>
                <a:ea typeface="微软雅黑" panose="020B0503020204020204" charset="-122"/>
              </a:rPr>
              <a:t>汇总层</a:t>
            </a:r>
            <a:endParaRPr lang="zh-CN" altLang="en-US" b="1" dirty="0">
              <a:solidFill>
                <a:schemeClr val="bg1"/>
              </a:solidFill>
              <a:latin typeface="微软雅黑" panose="020B0503020204020204" charset="-122"/>
              <a:ea typeface="微软雅黑" panose="020B0503020204020204" charset="-122"/>
            </a:endParaRPr>
          </a:p>
          <a:p>
            <a:pPr>
              <a:lnSpc>
                <a:spcPct val="150000"/>
              </a:lnSpc>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(SQLServer</a:t>
            </a:r>
            <a:r>
              <a:rPr lang="en-US" altLang="zh-CN" sz="1000"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18" name="矩形 17"/>
          <p:cNvSpPr/>
          <p:nvPr/>
        </p:nvSpPr>
        <p:spPr>
          <a:xfrm>
            <a:off x="168275" y="3266440"/>
            <a:ext cx="5141595" cy="82677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0" bIns="72000" numCol="1" spcCol="0" rtlCol="0" fromWordArt="0" anchor="ctr" anchorCtr="0" forceAA="0" compatLnSpc="1">
            <a:noAutofit/>
          </a:bodyPr>
          <a:lstStyle/>
          <a:p>
            <a:pPr lvl="0" algn="l">
              <a:lnSpc>
                <a:spcPct val="150000"/>
              </a:lnSpc>
              <a:buClrTx/>
              <a:buSzTx/>
              <a:buFontTx/>
            </a:pPr>
            <a:r>
              <a:rPr lang="zh-CN" altLang="en-US" b="1" dirty="0">
                <a:solidFill>
                  <a:schemeClr val="bg1"/>
                </a:solidFill>
                <a:latin typeface="微软雅黑" panose="020B0503020204020204" charset="-122"/>
                <a:ea typeface="微软雅黑" panose="020B0503020204020204" charset="-122"/>
                <a:sym typeface="+mn-ea"/>
              </a:rPr>
              <a:t>缓存</a:t>
            </a:r>
            <a:r>
              <a:rPr lang="zh-CN" altLang="en-US" b="1" dirty="0">
                <a:solidFill>
                  <a:schemeClr val="bg1"/>
                </a:solidFill>
                <a:latin typeface="微软雅黑" panose="020B0503020204020204" charset="-122"/>
                <a:ea typeface="微软雅黑" panose="020B0503020204020204" charset="-122"/>
                <a:sym typeface="+mn-ea"/>
              </a:rPr>
              <a:t>层</a:t>
            </a:r>
            <a:endParaRPr lang="zh-CN" altLang="en-US" b="1" dirty="0">
              <a:solidFill>
                <a:schemeClr val="bg1"/>
              </a:solidFill>
              <a:latin typeface="微软雅黑" panose="020B0503020204020204" charset="-122"/>
              <a:ea typeface="微软雅黑" panose="020B0503020204020204" charset="-122"/>
              <a:sym typeface="+mn-ea"/>
            </a:endParaRPr>
          </a:p>
          <a:p>
            <a:pPr lvl="0" algn="l">
              <a:lnSpc>
                <a:spcPct val="150000"/>
              </a:lnSpc>
              <a:buClrTx/>
              <a:buSzTx/>
              <a:buFontTx/>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(Redis</a:t>
            </a:r>
            <a:r>
              <a:rPr lang="zh-CN" altLang="en-US" sz="1000" kern="100" dirty="0">
                <a:solidFill>
                  <a:schemeClr val="bg1"/>
                </a:solidFill>
                <a:effectLst/>
                <a:latin typeface="minorHAnsi"/>
                <a:ea typeface="微软雅黑" panose="020B0503020204020204" charset="-122"/>
                <a:cs typeface="微软雅黑" panose="020B0503020204020204" charset="-122"/>
                <a:sym typeface="+mn-ea"/>
              </a:rPr>
              <a:t>、</a:t>
            </a: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ES</a:t>
            </a:r>
            <a:r>
              <a:rPr lang="zh-CN" altLang="en-US" sz="1000" kern="100" dirty="0">
                <a:solidFill>
                  <a:schemeClr val="bg1"/>
                </a:solidFill>
                <a:effectLst/>
                <a:latin typeface="minorHAnsi"/>
                <a:ea typeface="微软雅黑" panose="020B0503020204020204" charset="-122"/>
                <a:cs typeface="微软雅黑" panose="020B0503020204020204" charset="-122"/>
                <a:sym typeface="+mn-ea"/>
              </a:rPr>
              <a:t>、</a:t>
            </a:r>
            <a:endParaRPr lang="zh-CN" altLang="en-US" sz="1000" kern="100" dirty="0">
              <a:solidFill>
                <a:schemeClr val="bg1"/>
              </a:solidFill>
              <a:effectLst/>
              <a:latin typeface="minorHAnsi"/>
              <a:ea typeface="微软雅黑" panose="020B0503020204020204" charset="-122"/>
              <a:cs typeface="微软雅黑" panose="020B0503020204020204" charset="-122"/>
              <a:sym typeface="+mn-ea"/>
            </a:endParaRPr>
          </a:p>
          <a:p>
            <a:pPr lvl="0" algn="l">
              <a:lnSpc>
                <a:spcPct val="150000"/>
              </a:lnSpc>
              <a:buClrTx/>
              <a:buSzTx/>
              <a:buFontTx/>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mangoDB</a:t>
            </a:r>
            <a:r>
              <a:rPr lang="en-US" altLang="zh-CN" sz="1000"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201255" y="5645866"/>
            <a:ext cx="563814" cy="922020"/>
          </a:xfrm>
          <a:prstGeom prst="rect">
            <a:avLst/>
          </a:prstGeom>
          <a:noFill/>
        </p:spPr>
        <p:txBody>
          <a:bodyPr wrap="square" rtlCol="0">
            <a:spAutoFit/>
          </a:bodyPr>
          <a:lstStyle/>
          <a:p>
            <a:pPr algn="ctr"/>
            <a:r>
              <a:rPr lang="zh-CN" altLang="en-US" b="1" dirty="0">
                <a:solidFill>
                  <a:schemeClr val="tx1"/>
                </a:solidFill>
                <a:latin typeface="微软雅黑" panose="020B0503020204020204" charset="-122"/>
                <a:ea typeface="微软雅黑" panose="020B0503020204020204" charset="-122"/>
              </a:rPr>
              <a:t>数</a:t>
            </a:r>
            <a:endParaRPr lang="en-US" altLang="zh-CN" b="1" dirty="0">
              <a:solidFill>
                <a:schemeClr val="tx1"/>
              </a:solidFill>
              <a:latin typeface="微软雅黑" panose="020B0503020204020204" charset="-122"/>
              <a:ea typeface="微软雅黑" panose="020B0503020204020204" charset="-122"/>
            </a:endParaRPr>
          </a:p>
          <a:p>
            <a:pPr algn="ctr"/>
            <a:r>
              <a:rPr lang="zh-CN" altLang="en-US" b="1" dirty="0">
                <a:solidFill>
                  <a:schemeClr val="tx1"/>
                </a:solidFill>
                <a:latin typeface="微软雅黑" panose="020B0503020204020204" charset="-122"/>
                <a:ea typeface="微软雅黑" panose="020B0503020204020204" charset="-122"/>
              </a:rPr>
              <a:t>据</a:t>
            </a:r>
            <a:endParaRPr lang="en-US" altLang="zh-CN" b="1" dirty="0">
              <a:solidFill>
                <a:schemeClr val="tx1"/>
              </a:solidFill>
              <a:latin typeface="微软雅黑" panose="020B0503020204020204" charset="-122"/>
              <a:ea typeface="微软雅黑" panose="020B0503020204020204" charset="-122"/>
            </a:endParaRPr>
          </a:p>
          <a:p>
            <a:pPr algn="ctr"/>
            <a:r>
              <a:rPr lang="zh-CN" altLang="en-US" b="1" dirty="0">
                <a:solidFill>
                  <a:schemeClr val="tx1"/>
                </a:solidFill>
                <a:latin typeface="微软雅黑" panose="020B0503020204020204" charset="-122"/>
                <a:ea typeface="微软雅黑" panose="020B0503020204020204" charset="-122"/>
              </a:rPr>
              <a:t>源</a:t>
            </a:r>
            <a:endParaRPr lang="zh-CN" altLang="en-US" b="1" dirty="0">
              <a:solidFill>
                <a:schemeClr val="tx1"/>
              </a:solidFill>
              <a:latin typeface="微软雅黑" panose="020B0503020204020204" charset="-122"/>
              <a:ea typeface="微软雅黑" panose="020B0503020204020204" charset="-122"/>
            </a:endParaRPr>
          </a:p>
        </p:txBody>
      </p:sp>
      <p:sp>
        <p:nvSpPr>
          <p:cNvPr id="52" name="矩形 51"/>
          <p:cNvSpPr/>
          <p:nvPr/>
        </p:nvSpPr>
        <p:spPr bwMode="auto">
          <a:xfrm>
            <a:off x="2665287" y="5914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流通数据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55" name="矩形 54"/>
          <p:cNvSpPr/>
          <p:nvPr/>
        </p:nvSpPr>
        <p:spPr bwMode="auto">
          <a:xfrm>
            <a:off x="903252" y="591414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lstStyle/>
          <a:p>
            <a:pPr lvl="0" algn="ctr">
              <a:spcBef>
                <a:spcPts val="0"/>
              </a:spcBef>
              <a:spcAft>
                <a:spcPts val="0"/>
              </a:spcAft>
              <a:buClrTx/>
              <a:buSzTx/>
              <a:buFontTx/>
              <a:defRPr/>
            </a:pPr>
            <a:r>
              <a:rPr kumimoji="1" lang="zh-CN" sz="1000" kern="1600" spc="80" noProof="0" dirty="0">
                <a:ln>
                  <a:noFill/>
                </a:ln>
                <a:solidFill>
                  <a:schemeClr val="tx1"/>
                </a:solidFill>
                <a:effectLst/>
                <a:uLnTx/>
                <a:uFillTx/>
                <a:latin typeface="微软雅黑" panose="020B0503020204020204" charset="-122"/>
                <a:ea typeface="微软雅黑" panose="020B0503020204020204" charset="-122"/>
                <a:sym typeface="+mn-ea"/>
              </a:rPr>
              <a:t>产品数据</a:t>
            </a:r>
            <a:endParaRPr kumimoji="1" lang="zh-CN" altLang="en-US" sz="1000" kern="1600" spc="8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56" name="矩形 55"/>
          <p:cNvSpPr/>
          <p:nvPr/>
        </p:nvSpPr>
        <p:spPr bwMode="auto">
          <a:xfrm>
            <a:off x="1784542" y="5914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生产数据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58" name="矩形 57"/>
          <p:cNvSpPr/>
          <p:nvPr/>
        </p:nvSpPr>
        <p:spPr bwMode="auto">
          <a:xfrm>
            <a:off x="1258084" y="4800207"/>
            <a:ext cx="504000"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国内</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endParaRPr lang="en-US" altLang="zh-CN" sz="1000" kern="0" dirty="0">
              <a:solidFill>
                <a:prstClr val="black"/>
              </a:solidFill>
              <a:latin typeface="微软雅黑" panose="020B0503020204020204" charset="-122"/>
              <a:ea typeface="微软雅黑" panose="020B0503020204020204" charset="-122"/>
            </a:endParaRPr>
          </a:p>
        </p:txBody>
      </p:sp>
      <p:sp>
        <p:nvSpPr>
          <p:cNvPr id="60" name="矩形 59"/>
          <p:cNvSpPr/>
          <p:nvPr/>
        </p:nvSpPr>
        <p:spPr bwMode="auto">
          <a:xfrm>
            <a:off x="1809709" y="4800207"/>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进口</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endParaRPr lang="en-US" altLang="zh-CN" sz="1000" kern="0" dirty="0">
              <a:solidFill>
                <a:prstClr val="black"/>
              </a:solidFill>
              <a:latin typeface="微软雅黑" panose="020B0503020204020204" charset="-122"/>
              <a:ea typeface="微软雅黑" panose="020B0503020204020204" charset="-122"/>
            </a:endParaRPr>
          </a:p>
        </p:txBody>
      </p:sp>
      <p:sp>
        <p:nvSpPr>
          <p:cNvPr id="61" name="矩形 60"/>
          <p:cNvSpPr/>
          <p:nvPr/>
        </p:nvSpPr>
        <p:spPr bwMode="auto">
          <a:xfrm>
            <a:off x="2360889" y="4800207"/>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企业</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62" name="矩形 61"/>
          <p:cNvSpPr/>
          <p:nvPr/>
        </p:nvSpPr>
        <p:spPr bwMode="auto">
          <a:xfrm>
            <a:off x="2912069" y="4800207"/>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厂商</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代码</a:t>
            </a:r>
            <a:endParaRPr lang="en-US" altLang="zh-CN" sz="1000" kern="0" dirty="0">
              <a:solidFill>
                <a:prstClr val="black"/>
              </a:solidFill>
              <a:latin typeface="微软雅黑" panose="020B0503020204020204" charset="-122"/>
              <a:ea typeface="微软雅黑" panose="020B0503020204020204" charset="-122"/>
            </a:endParaRPr>
          </a:p>
        </p:txBody>
      </p:sp>
      <p:sp>
        <p:nvSpPr>
          <p:cNvPr id="80" name="矩形 79"/>
          <p:cNvSpPr/>
          <p:nvPr/>
        </p:nvSpPr>
        <p:spPr>
          <a:xfrm>
            <a:off x="1057275" y="3757930"/>
            <a:ext cx="792000" cy="252095"/>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200" kern="100" dirty="0">
                <a:solidFill>
                  <a:srgbClr val="000000"/>
                </a:solidFill>
                <a:effectLst/>
                <a:latin typeface="微软雅黑" panose="020B0503020204020204" charset="-122"/>
                <a:ea typeface="微软雅黑" panose="020B0503020204020204" charset="-122"/>
                <a:cs typeface="微软雅黑" panose="020B0503020204020204" charset="-122"/>
              </a:rPr>
              <a:t>产品信息</a:t>
            </a:r>
            <a:endParaRPr lang="zh-CN" altLang="en-US" sz="1200" dirty="0">
              <a:latin typeface="微软雅黑" panose="020B0503020204020204" charset="-122"/>
              <a:ea typeface="微软雅黑" panose="020B0503020204020204" charset="-122"/>
            </a:endParaRPr>
          </a:p>
        </p:txBody>
      </p:sp>
      <p:sp>
        <p:nvSpPr>
          <p:cNvPr id="81" name="矩形 80"/>
          <p:cNvSpPr/>
          <p:nvPr/>
        </p:nvSpPr>
        <p:spPr>
          <a:xfrm>
            <a:off x="1980720" y="3754340"/>
            <a:ext cx="791845" cy="252000"/>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200" kern="100" dirty="0">
                <a:solidFill>
                  <a:srgbClr val="000000"/>
                </a:solidFill>
                <a:latin typeface="微软雅黑" panose="020B0503020204020204" charset="-122"/>
                <a:ea typeface="微软雅黑" panose="020B0503020204020204" charset="-122"/>
                <a:cs typeface="微软雅黑" panose="020B0503020204020204" charset="-122"/>
              </a:rPr>
              <a:t>企业信息</a:t>
            </a:r>
            <a:endParaRPr lang="zh-CN" altLang="en-US" sz="1200" dirty="0">
              <a:latin typeface="微软雅黑" panose="020B0503020204020204" charset="-122"/>
              <a:ea typeface="微软雅黑" panose="020B0503020204020204" charset="-122"/>
            </a:endParaRPr>
          </a:p>
        </p:txBody>
      </p:sp>
      <p:sp>
        <p:nvSpPr>
          <p:cNvPr id="11" name="矩形 10"/>
          <p:cNvSpPr/>
          <p:nvPr/>
        </p:nvSpPr>
        <p:spPr bwMode="auto">
          <a:xfrm>
            <a:off x="2904010" y="3754340"/>
            <a:ext cx="791845" cy="252000"/>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200" kern="100" dirty="0">
                <a:solidFill>
                  <a:srgbClr val="000000"/>
                </a:solidFill>
                <a:latin typeface="微软雅黑" panose="020B0503020204020204" charset="-122"/>
                <a:ea typeface="微软雅黑" panose="020B0503020204020204" charset="-122"/>
              </a:rPr>
              <a:t>品牌信息</a:t>
            </a:r>
            <a:endParaRPr lang="zh-CN" altLang="en-US" sz="1200" kern="100" dirty="0">
              <a:solidFill>
                <a:srgbClr val="000000"/>
              </a:solidFill>
              <a:latin typeface="微软雅黑" panose="020B0503020204020204" charset="-122"/>
              <a:ea typeface="微软雅黑" panose="020B0503020204020204" charset="-122"/>
            </a:endParaRPr>
          </a:p>
        </p:txBody>
      </p:sp>
      <p:sp>
        <p:nvSpPr>
          <p:cNvPr id="83" name="矩形 82"/>
          <p:cNvSpPr/>
          <p:nvPr/>
        </p:nvSpPr>
        <p:spPr>
          <a:xfrm>
            <a:off x="822184" y="2429612"/>
            <a:ext cx="1296000" cy="252000"/>
          </a:xfrm>
          <a:prstGeom prst="rect">
            <a:avLst/>
          </a:prstGeom>
          <a:solidFill>
            <a:schemeClr val="bg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rPr>
              <a:t>国家商品数据</a:t>
            </a:r>
            <a:r>
              <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rPr>
              <a:t>统计监控</a:t>
            </a:r>
            <a:endPar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endParaRPr>
          </a:p>
        </p:txBody>
      </p:sp>
      <p:sp>
        <p:nvSpPr>
          <p:cNvPr id="84" name="矩形 83"/>
          <p:cNvSpPr/>
          <p:nvPr/>
        </p:nvSpPr>
        <p:spPr>
          <a:xfrm>
            <a:off x="2355039" y="2429612"/>
            <a:ext cx="1295400" cy="252000"/>
          </a:xfrm>
          <a:prstGeom prst="rect">
            <a:avLst/>
          </a:prstGeom>
          <a:solidFill>
            <a:schemeClr val="bg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rPr>
              <a:t>服务数据监管统计</a:t>
            </a:r>
            <a:endPar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endParaRPr>
          </a:p>
        </p:txBody>
      </p:sp>
      <p:sp>
        <p:nvSpPr>
          <p:cNvPr id="85" name="矩形 84"/>
          <p:cNvSpPr/>
          <p:nvPr/>
        </p:nvSpPr>
        <p:spPr>
          <a:xfrm>
            <a:off x="3887294" y="2429612"/>
            <a:ext cx="1295400" cy="252000"/>
          </a:xfrm>
          <a:prstGeom prst="rect">
            <a:avLst/>
          </a:prstGeom>
          <a:solidFill>
            <a:schemeClr val="bg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rPr>
              <a:t>商品数据信息</a:t>
            </a:r>
            <a:r>
              <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rPr>
              <a:t>检索查询</a:t>
            </a:r>
            <a:endPar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endParaRPr>
          </a:p>
        </p:txBody>
      </p:sp>
      <p:sp>
        <p:nvSpPr>
          <p:cNvPr id="88" name="文本框 87"/>
          <p:cNvSpPr txBox="1"/>
          <p:nvPr/>
        </p:nvSpPr>
        <p:spPr>
          <a:xfrm>
            <a:off x="83998" y="1501524"/>
            <a:ext cx="762769" cy="922020"/>
          </a:xfrm>
          <a:prstGeom prst="rect">
            <a:avLst/>
          </a:prstGeom>
          <a:noFill/>
        </p:spPr>
        <p:txBody>
          <a:bodyPr wrap="square" rtlCol="0">
            <a:spAutoFit/>
          </a:bodyPr>
          <a:lstStyle/>
          <a:p>
            <a:pPr algn="ctr">
              <a:lnSpc>
                <a:spcPct val="150000"/>
              </a:lnSpc>
            </a:pPr>
            <a:r>
              <a:rPr lang="zh-CN" altLang="en-US" b="1" dirty="0">
                <a:solidFill>
                  <a:schemeClr val="tx1"/>
                </a:solidFill>
                <a:latin typeface="微软雅黑" panose="020B0503020204020204" charset="-122"/>
                <a:ea typeface="微软雅黑" panose="020B0503020204020204" charset="-122"/>
              </a:rPr>
              <a:t>数据应用</a:t>
            </a:r>
            <a:endParaRPr lang="zh-CN" altLang="en-US" b="1" dirty="0">
              <a:solidFill>
                <a:schemeClr val="tx1"/>
              </a:solidFill>
              <a:latin typeface="微软雅黑" panose="020B0503020204020204" charset="-122"/>
              <a:ea typeface="微软雅黑" panose="020B0503020204020204" charset="-122"/>
            </a:endParaRPr>
          </a:p>
        </p:txBody>
      </p:sp>
      <p:cxnSp>
        <p:nvCxnSpPr>
          <p:cNvPr id="91" name="直接连接符 90"/>
          <p:cNvCxnSpPr/>
          <p:nvPr/>
        </p:nvCxnSpPr>
        <p:spPr>
          <a:xfrm>
            <a:off x="168102" y="5400672"/>
            <a:ext cx="11901805"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1"/>
            </p:custDataLst>
          </p:nvPr>
        </p:nvSpPr>
        <p:spPr bwMode="auto">
          <a:xfrm>
            <a:off x="3546032" y="5913511"/>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r>
              <a:rPr lang="zh-CN" altLang="en-US" sz="1000" kern="0" dirty="0">
                <a:solidFill>
                  <a:prstClr val="black"/>
                </a:solidFill>
                <a:latin typeface="微软雅黑" panose="020B0503020204020204" charset="-122"/>
                <a:ea typeface="微软雅黑" panose="020B0503020204020204" charset="-122"/>
              </a:rPr>
              <a:t>属性数据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6" name="矩形 5"/>
          <p:cNvSpPr/>
          <p:nvPr>
            <p:custDataLst>
              <p:tags r:id="rId2"/>
            </p:custDataLst>
          </p:nvPr>
        </p:nvSpPr>
        <p:spPr bwMode="auto">
          <a:xfrm>
            <a:off x="2665287" y="628117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发票数据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13" name="矩形 12"/>
          <p:cNvSpPr/>
          <p:nvPr>
            <p:custDataLst>
              <p:tags r:id="rId3"/>
            </p:custDataLst>
          </p:nvPr>
        </p:nvSpPr>
        <p:spPr bwMode="auto">
          <a:xfrm>
            <a:off x="903252" y="628117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企业</a:t>
            </a:r>
            <a:r>
              <a:rPr lang="zh-CN" altLang="en-US" sz="1000" kern="0" dirty="0">
                <a:solidFill>
                  <a:prstClr val="black"/>
                </a:solidFill>
                <a:latin typeface="微软雅黑" panose="020B0503020204020204" charset="-122"/>
                <a:ea typeface="微软雅黑" panose="020B0503020204020204" charset="-122"/>
              </a:rPr>
              <a:t>信息数据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14" name="矩形 13"/>
          <p:cNvSpPr/>
          <p:nvPr>
            <p:custDataLst>
              <p:tags r:id="rId4"/>
            </p:custDataLst>
          </p:nvPr>
        </p:nvSpPr>
        <p:spPr bwMode="auto">
          <a:xfrm>
            <a:off x="1784542" y="628117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用户数据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16" name="矩形 15"/>
          <p:cNvSpPr/>
          <p:nvPr>
            <p:custDataLst>
              <p:tags r:id="rId5"/>
            </p:custDataLst>
          </p:nvPr>
        </p:nvSpPr>
        <p:spPr bwMode="auto">
          <a:xfrm>
            <a:off x="3546032" y="6280541"/>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产品审核</a:t>
            </a: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37" name="文本框 36"/>
          <p:cNvSpPr txBox="1"/>
          <p:nvPr/>
        </p:nvSpPr>
        <p:spPr>
          <a:xfrm>
            <a:off x="1177290" y="4323715"/>
            <a:ext cx="3663315" cy="414020"/>
          </a:xfrm>
          <a:prstGeom prst="rect">
            <a:avLst/>
          </a:prstGeom>
          <a:noFill/>
        </p:spPr>
        <p:txBody>
          <a:bodyPr wrap="square" rtlCol="0" anchor="t">
            <a:spAutoFit/>
          </a:bodyPr>
          <a:p>
            <a:pPr>
              <a:lnSpc>
                <a:spcPct val="150000"/>
              </a:lnSpc>
            </a:pPr>
            <a:r>
              <a:rPr sz="1400" b="1" dirty="0">
                <a:solidFill>
                  <a:schemeClr val="bg1"/>
                </a:solidFill>
                <a:latin typeface="微软雅黑" panose="020B0503020204020204" charset="-122"/>
                <a:ea typeface="微软雅黑" panose="020B0503020204020204" charset="-122"/>
                <a:sym typeface="+mn-ea"/>
              </a:rPr>
              <a:t>多维度</a:t>
            </a:r>
            <a:r>
              <a:rPr lang="zh-CN" sz="1400" b="1" dirty="0">
                <a:solidFill>
                  <a:schemeClr val="bg1"/>
                </a:solidFill>
                <a:latin typeface="微软雅黑" panose="020B0503020204020204" charset="-122"/>
                <a:ea typeface="微软雅黑" panose="020B0503020204020204" charset="-122"/>
                <a:sym typeface="+mn-ea"/>
              </a:rPr>
              <a:t>对数据进行归纳、整合与计算</a:t>
            </a:r>
            <a:endParaRPr lang="zh-CN" sz="1400" b="1" dirty="0">
              <a:solidFill>
                <a:schemeClr val="bg1"/>
              </a:solidFill>
              <a:latin typeface="微软雅黑" panose="020B0503020204020204" charset="-122"/>
              <a:ea typeface="微软雅黑" panose="020B0503020204020204" charset="-122"/>
              <a:sym typeface="+mn-ea"/>
            </a:endParaRPr>
          </a:p>
        </p:txBody>
      </p:sp>
      <p:sp>
        <p:nvSpPr>
          <p:cNvPr id="38" name="文本框 37"/>
          <p:cNvSpPr txBox="1"/>
          <p:nvPr/>
        </p:nvSpPr>
        <p:spPr>
          <a:xfrm>
            <a:off x="1148080" y="3342005"/>
            <a:ext cx="3681095" cy="306705"/>
          </a:xfrm>
          <a:prstGeom prst="rect">
            <a:avLst/>
          </a:prstGeom>
          <a:noFill/>
        </p:spPr>
        <p:txBody>
          <a:bodyPr wrap="square" rtlCol="0" anchor="t">
            <a:spAutoFit/>
          </a:bodyPr>
          <a:p>
            <a:r>
              <a:rPr lang="zh-CN" altLang="en-US" sz="1400" b="1" dirty="0">
                <a:solidFill>
                  <a:schemeClr val="bg1"/>
                </a:solidFill>
                <a:latin typeface="微软雅黑" panose="020B0503020204020204" charset="-122"/>
                <a:ea typeface="微软雅黑" panose="020B0503020204020204" charset="-122"/>
                <a:sym typeface="+mn-ea"/>
              </a:rPr>
              <a:t>减少访问延迟，提升系统性能、优化资源利用</a:t>
            </a:r>
            <a:endParaRPr lang="zh-CN" altLang="en-US" sz="1400" b="1" dirty="0">
              <a:solidFill>
                <a:schemeClr val="bg1"/>
              </a:solidFill>
              <a:latin typeface="微软雅黑" panose="020B0503020204020204" charset="-122"/>
              <a:ea typeface="微软雅黑" panose="020B0503020204020204" charset="-122"/>
              <a:sym typeface="+mn-ea"/>
            </a:endParaRPr>
          </a:p>
        </p:txBody>
      </p:sp>
      <p:pic>
        <p:nvPicPr>
          <p:cNvPr id="45" name="图片 44" descr="/Users/mjg/Library/Containers/com.kingsoft.wpsoffice.mac/Data/tmp/picturecompress_20240725091520/output_1.pngoutput_1"/>
          <p:cNvPicPr>
            <a:picLocks noChangeAspect="1"/>
          </p:cNvPicPr>
          <p:nvPr>
            <p:custDataLst>
              <p:tags r:id="rId6"/>
            </p:custDataLst>
          </p:nvPr>
        </p:nvPicPr>
        <p:blipFill>
          <a:blip r:embed="rId7"/>
          <a:stretch>
            <a:fillRect/>
          </a:stretch>
        </p:blipFill>
        <p:spPr>
          <a:xfrm>
            <a:off x="786130" y="1452245"/>
            <a:ext cx="1432560" cy="866775"/>
          </a:xfrm>
          <a:prstGeom prst="rect">
            <a:avLst/>
          </a:prstGeom>
          <a:ln>
            <a:solidFill>
              <a:schemeClr val="bg1">
                <a:lumMod val="85000"/>
              </a:schemeClr>
            </a:solidFill>
          </a:ln>
        </p:spPr>
      </p:pic>
      <p:sp>
        <p:nvSpPr>
          <p:cNvPr id="46" name="矩形 45"/>
          <p:cNvSpPr/>
          <p:nvPr>
            <p:custDataLst>
              <p:tags r:id="rId8"/>
            </p:custDataLst>
          </p:nvPr>
        </p:nvSpPr>
        <p:spPr bwMode="auto">
          <a:xfrm>
            <a:off x="4426777" y="5907161"/>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订单数据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54" name="矩形 53"/>
          <p:cNvSpPr/>
          <p:nvPr>
            <p:custDataLst>
              <p:tags r:id="rId9"/>
            </p:custDataLst>
          </p:nvPr>
        </p:nvSpPr>
        <p:spPr bwMode="auto">
          <a:xfrm>
            <a:off x="4426777" y="6274191"/>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a:t>
            </a:r>
            <a:endParaRPr lang="zh-CN" altLang="en-US" sz="1000" kern="0" dirty="0">
              <a:solidFill>
                <a:prstClr val="black"/>
              </a:solidFill>
              <a:latin typeface="微软雅黑" panose="020B0503020204020204" charset="-122"/>
              <a:ea typeface="微软雅黑" panose="020B0503020204020204" charset="-122"/>
            </a:endParaRPr>
          </a:p>
        </p:txBody>
      </p:sp>
      <p:cxnSp>
        <p:nvCxnSpPr>
          <p:cNvPr id="128" name="直接连接符 127"/>
          <p:cNvCxnSpPr/>
          <p:nvPr>
            <p:custDataLst>
              <p:tags r:id="rId10"/>
            </p:custDataLst>
          </p:nvPr>
        </p:nvCxnSpPr>
        <p:spPr>
          <a:xfrm>
            <a:off x="5494373" y="1315141"/>
            <a:ext cx="0" cy="541210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63" name="矩形 62"/>
          <p:cNvSpPr/>
          <p:nvPr>
            <p:custDataLst>
              <p:tags r:id="rId11"/>
            </p:custDataLst>
          </p:nvPr>
        </p:nvSpPr>
        <p:spPr>
          <a:xfrm>
            <a:off x="5640070" y="5598160"/>
            <a:ext cx="3295650" cy="1083310"/>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rIns="0" numCol="1" spcCol="0" rtlCol="0" fromWordArt="0" anchor="t" anchorCtr="0" forceAA="0" compatLnSpc="1">
            <a:noAutofit/>
          </a:bodyPr>
          <a:lstStyle/>
          <a:p>
            <a:pPr lvl="0" algn="ctr">
              <a:buClrTx/>
              <a:buSzTx/>
              <a:buFontTx/>
            </a:pPr>
            <a:r>
              <a:rPr lang="zh-CN" altLang="zh-CN" sz="1400" b="1" kern="100" dirty="0">
                <a:solidFill>
                  <a:schemeClr val="tx1"/>
                </a:solidFill>
                <a:effectLst/>
                <a:latin typeface="minorHAnsi"/>
                <a:ea typeface="微软雅黑" panose="020B0503020204020204" charset="-122"/>
                <a:cs typeface="微软雅黑" panose="020B0503020204020204" charset="-122"/>
                <a:sym typeface="+mn-ea"/>
              </a:rPr>
              <a:t>追溯系统</a:t>
            </a:r>
            <a:r>
              <a:rPr lang="en-US" altLang="zh-CN" sz="1000" kern="100" dirty="0">
                <a:solidFill>
                  <a:schemeClr val="tx1"/>
                </a:solidFill>
                <a:effectLst/>
                <a:latin typeface="minorHAnsi"/>
                <a:ea typeface="微软雅黑" panose="020B0503020204020204" charset="-122"/>
                <a:cs typeface="微软雅黑" panose="020B0503020204020204" charset="-122"/>
                <a:sym typeface="+mn-ea"/>
              </a:rPr>
              <a:t>(</a:t>
            </a:r>
            <a:r>
              <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Oracle/MYSQL)</a:t>
            </a:r>
            <a:endParaRPr lang="en-US" altLang="zh-CN"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64" name="文本框 63"/>
          <p:cNvSpPr txBox="1"/>
          <p:nvPr>
            <p:custDataLst>
              <p:tags r:id="rId12"/>
            </p:custDataLst>
          </p:nvPr>
        </p:nvSpPr>
        <p:spPr>
          <a:xfrm>
            <a:off x="5603200" y="5645866"/>
            <a:ext cx="563814" cy="922020"/>
          </a:xfrm>
          <a:prstGeom prst="rect">
            <a:avLst/>
          </a:prstGeom>
          <a:noFill/>
        </p:spPr>
        <p:txBody>
          <a:bodyPr wrap="square" rtlCol="0">
            <a:spAutoFit/>
          </a:bodyPr>
          <a:p>
            <a:pPr algn="ctr"/>
            <a:r>
              <a:rPr lang="zh-CN" altLang="en-US" b="1" dirty="0">
                <a:solidFill>
                  <a:schemeClr val="tx1">
                    <a:lumMod val="65000"/>
                    <a:lumOff val="35000"/>
                  </a:schemeClr>
                </a:solidFill>
                <a:latin typeface="微软雅黑" panose="020B0503020204020204" charset="-122"/>
                <a:ea typeface="微软雅黑" panose="020B0503020204020204" charset="-122"/>
              </a:rPr>
              <a:t>数</a:t>
            </a:r>
            <a:endParaRPr lang="en-US" altLang="zh-CN" b="1" dirty="0">
              <a:solidFill>
                <a:schemeClr val="tx1">
                  <a:lumMod val="65000"/>
                  <a:lumOff val="35000"/>
                </a:schemeClr>
              </a:solidFill>
              <a:latin typeface="微软雅黑" panose="020B0503020204020204" charset="-122"/>
              <a:ea typeface="微软雅黑" panose="020B0503020204020204" charset="-122"/>
            </a:endParaRPr>
          </a:p>
          <a:p>
            <a:pPr algn="ctr"/>
            <a:r>
              <a:rPr lang="zh-CN" altLang="en-US" b="1" dirty="0">
                <a:solidFill>
                  <a:schemeClr val="tx1">
                    <a:lumMod val="65000"/>
                    <a:lumOff val="35000"/>
                  </a:schemeClr>
                </a:solidFill>
                <a:latin typeface="微软雅黑" panose="020B0503020204020204" charset="-122"/>
                <a:ea typeface="微软雅黑" panose="020B0503020204020204" charset="-122"/>
              </a:rPr>
              <a:t>据</a:t>
            </a:r>
            <a:endParaRPr lang="en-US" altLang="zh-CN" b="1" dirty="0">
              <a:solidFill>
                <a:schemeClr val="tx1">
                  <a:lumMod val="65000"/>
                  <a:lumOff val="35000"/>
                </a:schemeClr>
              </a:solidFill>
              <a:latin typeface="微软雅黑" panose="020B0503020204020204" charset="-122"/>
              <a:ea typeface="微软雅黑" panose="020B0503020204020204" charset="-122"/>
            </a:endParaRPr>
          </a:p>
          <a:p>
            <a:pPr algn="ctr"/>
            <a:r>
              <a:rPr lang="zh-CN" altLang="en-US" b="1" dirty="0">
                <a:solidFill>
                  <a:schemeClr val="tx1">
                    <a:lumMod val="65000"/>
                    <a:lumOff val="35000"/>
                  </a:schemeClr>
                </a:solidFill>
                <a:latin typeface="微软雅黑" panose="020B0503020204020204" charset="-122"/>
                <a:ea typeface="微软雅黑" panose="020B0503020204020204" charset="-122"/>
              </a:rPr>
              <a:t>源</a:t>
            </a:r>
            <a:endParaRPr lang="zh-CN" altLang="en-US" b="1" dirty="0">
              <a:solidFill>
                <a:schemeClr val="tx1">
                  <a:lumMod val="65000"/>
                  <a:lumOff val="35000"/>
                </a:schemeClr>
              </a:solidFill>
              <a:latin typeface="微软雅黑" panose="020B0503020204020204" charset="-122"/>
              <a:ea typeface="微软雅黑" panose="020B0503020204020204" charset="-122"/>
            </a:endParaRPr>
          </a:p>
        </p:txBody>
      </p:sp>
      <p:sp>
        <p:nvSpPr>
          <p:cNvPr id="65" name="矩形 64"/>
          <p:cNvSpPr/>
          <p:nvPr>
            <p:custDataLst>
              <p:tags r:id="rId13"/>
            </p:custDataLst>
          </p:nvPr>
        </p:nvSpPr>
        <p:spPr bwMode="auto">
          <a:xfrm>
            <a:off x="8018972" y="5914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销售</a:t>
            </a:r>
            <a:r>
              <a:rPr lang="zh-CN" altLang="en-US" sz="1000" kern="0" dirty="0">
                <a:solidFill>
                  <a:prstClr val="black"/>
                </a:solidFill>
                <a:latin typeface="微软雅黑" panose="020B0503020204020204" charset="-122"/>
                <a:ea typeface="微软雅黑" panose="020B0503020204020204" charset="-122"/>
              </a:rPr>
              <a:t>管理数据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67" name="矩形 66"/>
          <p:cNvSpPr/>
          <p:nvPr>
            <p:custDataLst>
              <p:tags r:id="rId14"/>
            </p:custDataLst>
          </p:nvPr>
        </p:nvSpPr>
        <p:spPr bwMode="auto">
          <a:xfrm>
            <a:off x="6256937" y="591414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68" name="矩形 67"/>
          <p:cNvSpPr/>
          <p:nvPr>
            <p:custDataLst>
              <p:tags r:id="rId15"/>
            </p:custDataLst>
          </p:nvPr>
        </p:nvSpPr>
        <p:spPr bwMode="auto">
          <a:xfrm>
            <a:off x="7138227" y="5914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追溯数据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73" name="矩形 72"/>
          <p:cNvSpPr/>
          <p:nvPr>
            <p:custDataLst>
              <p:tags r:id="rId16"/>
            </p:custDataLst>
          </p:nvPr>
        </p:nvSpPr>
        <p:spPr bwMode="auto">
          <a:xfrm>
            <a:off x="8018972" y="628117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扫码</a:t>
            </a:r>
            <a:r>
              <a:rPr lang="zh-CN" altLang="en-US" sz="1000" kern="0" dirty="0">
                <a:solidFill>
                  <a:prstClr val="black"/>
                </a:solidFill>
                <a:latin typeface="微软雅黑" panose="020B0503020204020204" charset="-122"/>
                <a:ea typeface="微软雅黑" panose="020B0503020204020204" charset="-122"/>
              </a:rPr>
              <a:t>记录数据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74" name="矩形 73"/>
          <p:cNvSpPr/>
          <p:nvPr>
            <p:custDataLst>
              <p:tags r:id="rId17"/>
            </p:custDataLst>
          </p:nvPr>
        </p:nvSpPr>
        <p:spPr bwMode="auto">
          <a:xfrm>
            <a:off x="6256937" y="628117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供应商</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75" name="矩形 74"/>
          <p:cNvSpPr/>
          <p:nvPr>
            <p:custDataLst>
              <p:tags r:id="rId18"/>
            </p:custDataLst>
          </p:nvPr>
        </p:nvSpPr>
        <p:spPr bwMode="auto">
          <a:xfrm>
            <a:off x="7138227" y="628117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订单数据</a:t>
            </a:r>
            <a:endParaRPr lang="zh-CN" altLang="en-US" sz="1000" kern="0" dirty="0">
              <a:solidFill>
                <a:prstClr val="black"/>
              </a:solidFill>
              <a:latin typeface="微软雅黑" panose="020B0503020204020204" charset="-122"/>
              <a:ea typeface="微软雅黑" panose="020B0503020204020204" charset="-122"/>
            </a:endParaRPr>
          </a:p>
        </p:txBody>
      </p:sp>
      <p:cxnSp>
        <p:nvCxnSpPr>
          <p:cNvPr id="92" name="直接连接符 91"/>
          <p:cNvCxnSpPr/>
          <p:nvPr>
            <p:custDataLst>
              <p:tags r:id="rId19"/>
            </p:custDataLst>
          </p:nvPr>
        </p:nvCxnSpPr>
        <p:spPr>
          <a:xfrm>
            <a:off x="9072598" y="1341811"/>
            <a:ext cx="0" cy="541210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93" name="矩形 92"/>
          <p:cNvSpPr/>
          <p:nvPr>
            <p:custDataLst>
              <p:tags r:id="rId20"/>
            </p:custDataLst>
          </p:nvPr>
        </p:nvSpPr>
        <p:spPr>
          <a:xfrm>
            <a:off x="9193530" y="5598160"/>
            <a:ext cx="2829560" cy="1083310"/>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rIns="0" numCol="1" spcCol="0" rtlCol="0" fromWordArt="0" anchor="t" anchorCtr="0" forceAA="0" compatLnSpc="1">
            <a:noAutofit/>
          </a:bodyPr>
          <a:lstStyle/>
          <a:p>
            <a:pPr lvl="0" algn="ctr">
              <a:buClrTx/>
              <a:buSzTx/>
              <a:buFontTx/>
            </a:pPr>
            <a:r>
              <a:rPr lang="zh-CN" altLang="zh-CN" sz="1400" b="1" kern="100" dirty="0">
                <a:solidFill>
                  <a:schemeClr val="tx1"/>
                </a:solidFill>
                <a:effectLst/>
                <a:latin typeface="minorHAnsi"/>
                <a:ea typeface="微软雅黑" panose="020B0503020204020204" charset="-122"/>
                <a:cs typeface="微软雅黑" panose="020B0503020204020204" charset="-122"/>
                <a:sym typeface="+mn-ea"/>
              </a:rPr>
              <a:t>商品二维码</a:t>
            </a:r>
            <a:r>
              <a:rPr lang="en-US" altLang="zh-CN" sz="1000" kern="100" dirty="0">
                <a:solidFill>
                  <a:schemeClr val="tx1"/>
                </a:solidFill>
                <a:effectLst/>
                <a:latin typeface="minorHAnsi"/>
                <a:ea typeface="微软雅黑" panose="020B0503020204020204" charset="-122"/>
                <a:cs typeface="微软雅黑" panose="020B0503020204020204" charset="-122"/>
                <a:sym typeface="+mn-ea"/>
              </a:rPr>
              <a:t>(</a:t>
            </a:r>
            <a:r>
              <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SQLSERVER)</a:t>
            </a:r>
            <a:endPar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endParaRPr>
          </a:p>
          <a:p>
            <a:pPr lvl="0" algn="ctr">
              <a:buClrTx/>
              <a:buSzTx/>
              <a:buFontTx/>
            </a:pPr>
            <a:endParaRPr lang="en-US" altLang="zh-CN"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94" name="文本框 93"/>
          <p:cNvSpPr txBox="1"/>
          <p:nvPr>
            <p:custDataLst>
              <p:tags r:id="rId21"/>
            </p:custDataLst>
          </p:nvPr>
        </p:nvSpPr>
        <p:spPr>
          <a:xfrm>
            <a:off x="9156660" y="5645866"/>
            <a:ext cx="563814" cy="922020"/>
          </a:xfrm>
          <a:prstGeom prst="rect">
            <a:avLst/>
          </a:prstGeom>
          <a:noFill/>
        </p:spPr>
        <p:txBody>
          <a:bodyPr wrap="square" rtlCol="0">
            <a:spAutoFit/>
          </a:bodyPr>
          <a:p>
            <a:pPr algn="ctr"/>
            <a:r>
              <a:rPr lang="zh-CN" altLang="en-US" b="1" dirty="0">
                <a:solidFill>
                  <a:schemeClr val="tx1">
                    <a:lumMod val="65000"/>
                    <a:lumOff val="35000"/>
                  </a:schemeClr>
                </a:solidFill>
                <a:latin typeface="微软雅黑" panose="020B0503020204020204" charset="-122"/>
                <a:ea typeface="微软雅黑" panose="020B0503020204020204" charset="-122"/>
              </a:rPr>
              <a:t>数</a:t>
            </a:r>
            <a:endParaRPr lang="en-US" altLang="zh-CN" b="1" dirty="0">
              <a:solidFill>
                <a:schemeClr val="tx1">
                  <a:lumMod val="65000"/>
                  <a:lumOff val="35000"/>
                </a:schemeClr>
              </a:solidFill>
              <a:latin typeface="微软雅黑" panose="020B0503020204020204" charset="-122"/>
              <a:ea typeface="微软雅黑" panose="020B0503020204020204" charset="-122"/>
            </a:endParaRPr>
          </a:p>
          <a:p>
            <a:pPr algn="ctr"/>
            <a:r>
              <a:rPr lang="zh-CN" altLang="en-US" b="1" dirty="0">
                <a:solidFill>
                  <a:schemeClr val="tx1">
                    <a:lumMod val="65000"/>
                    <a:lumOff val="35000"/>
                  </a:schemeClr>
                </a:solidFill>
                <a:latin typeface="微软雅黑" panose="020B0503020204020204" charset="-122"/>
                <a:ea typeface="微软雅黑" panose="020B0503020204020204" charset="-122"/>
              </a:rPr>
              <a:t>据</a:t>
            </a:r>
            <a:endParaRPr lang="en-US" altLang="zh-CN" b="1" dirty="0">
              <a:solidFill>
                <a:schemeClr val="tx1">
                  <a:lumMod val="65000"/>
                  <a:lumOff val="35000"/>
                </a:schemeClr>
              </a:solidFill>
              <a:latin typeface="微软雅黑" panose="020B0503020204020204" charset="-122"/>
              <a:ea typeface="微软雅黑" panose="020B0503020204020204" charset="-122"/>
            </a:endParaRPr>
          </a:p>
          <a:p>
            <a:pPr algn="ctr"/>
            <a:r>
              <a:rPr lang="zh-CN" altLang="en-US" b="1" dirty="0">
                <a:solidFill>
                  <a:schemeClr val="tx1">
                    <a:lumMod val="65000"/>
                    <a:lumOff val="35000"/>
                  </a:schemeClr>
                </a:solidFill>
                <a:latin typeface="微软雅黑" panose="020B0503020204020204" charset="-122"/>
                <a:ea typeface="微软雅黑" panose="020B0503020204020204" charset="-122"/>
              </a:rPr>
              <a:t>源</a:t>
            </a:r>
            <a:endParaRPr lang="zh-CN" altLang="en-US" b="1" dirty="0">
              <a:solidFill>
                <a:schemeClr val="tx1">
                  <a:lumMod val="65000"/>
                  <a:lumOff val="35000"/>
                </a:schemeClr>
              </a:solidFill>
              <a:latin typeface="微软雅黑" panose="020B0503020204020204" charset="-122"/>
              <a:ea typeface="微软雅黑" panose="020B0503020204020204" charset="-122"/>
            </a:endParaRPr>
          </a:p>
        </p:txBody>
      </p:sp>
      <p:sp>
        <p:nvSpPr>
          <p:cNvPr id="96" name="矩形 95"/>
          <p:cNvSpPr/>
          <p:nvPr>
            <p:custDataLst>
              <p:tags r:id="rId22"/>
            </p:custDataLst>
          </p:nvPr>
        </p:nvSpPr>
        <p:spPr bwMode="auto">
          <a:xfrm>
            <a:off x="9653552" y="591414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97" name="矩形 96"/>
          <p:cNvSpPr/>
          <p:nvPr>
            <p:custDataLst>
              <p:tags r:id="rId23"/>
            </p:custDataLst>
          </p:nvPr>
        </p:nvSpPr>
        <p:spPr bwMode="auto">
          <a:xfrm>
            <a:off x="10443402" y="5914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二维码</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99" name="矩形 98"/>
          <p:cNvSpPr/>
          <p:nvPr>
            <p:custDataLst>
              <p:tags r:id="rId24"/>
            </p:custDataLst>
          </p:nvPr>
        </p:nvSpPr>
        <p:spPr bwMode="auto">
          <a:xfrm>
            <a:off x="9653552" y="628117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条码商品数据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100" name="矩形 99"/>
          <p:cNvSpPr/>
          <p:nvPr>
            <p:custDataLst>
              <p:tags r:id="rId25"/>
            </p:custDataLst>
          </p:nvPr>
        </p:nvSpPr>
        <p:spPr bwMode="auto">
          <a:xfrm>
            <a:off x="10443402" y="628117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en-US" altLang="zh-CN" sz="1000" kern="0" dirty="0">
                <a:solidFill>
                  <a:prstClr val="black"/>
                </a:solidFill>
                <a:latin typeface="微软雅黑" panose="020B0503020204020204" charset="-122"/>
                <a:ea typeface="微软雅黑" panose="020B0503020204020204" charset="-122"/>
              </a:rPr>
              <a:t>UDI</a:t>
            </a: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pic>
        <p:nvPicPr>
          <p:cNvPr id="101" name="图片 100"/>
          <p:cNvPicPr>
            <a:picLocks noChangeAspect="1"/>
          </p:cNvPicPr>
          <p:nvPr>
            <p:custDataLst>
              <p:tags r:id="rId26"/>
            </p:custDataLst>
          </p:nvPr>
        </p:nvPicPr>
        <p:blipFill>
          <a:blip r:embed="rId27"/>
          <a:stretch>
            <a:fillRect/>
          </a:stretch>
        </p:blipFill>
        <p:spPr>
          <a:xfrm>
            <a:off x="3866515" y="1452245"/>
            <a:ext cx="1339850" cy="866140"/>
          </a:xfrm>
          <a:prstGeom prst="rect">
            <a:avLst/>
          </a:prstGeom>
          <a:ln>
            <a:solidFill>
              <a:schemeClr val="bg1">
                <a:lumMod val="85000"/>
              </a:schemeClr>
            </a:solidFill>
          </a:ln>
        </p:spPr>
      </p:pic>
      <p:sp>
        <p:nvSpPr>
          <p:cNvPr id="102" name="标题 1"/>
          <p:cNvSpPr>
            <a:spLocks noGrp="1"/>
          </p:cNvSpPr>
          <p:nvPr>
            <p:custDataLst>
              <p:tags r:id="rId28"/>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a:t>
            </a:r>
            <a:r>
              <a:rPr lang="zh-CN" altLang="en-US" sz="3600" b="1">
                <a:solidFill>
                  <a:schemeClr val="accent1">
                    <a:lumMod val="50000"/>
                  </a:schemeClr>
                </a:solidFill>
              </a:rPr>
              <a:t>应用数据架构现状</a:t>
            </a:r>
            <a:endParaRPr lang="zh-CN" altLang="en-US" sz="3600" b="1">
              <a:solidFill>
                <a:schemeClr val="accent1">
                  <a:lumMod val="50000"/>
                </a:schemeClr>
              </a:solidFill>
            </a:endParaRPr>
          </a:p>
        </p:txBody>
      </p:sp>
      <p:cxnSp>
        <p:nvCxnSpPr>
          <p:cNvPr id="103" name="直接箭头连接符 102"/>
          <p:cNvCxnSpPr/>
          <p:nvPr/>
        </p:nvCxnSpPr>
        <p:spPr>
          <a:xfrm flipV="1">
            <a:off x="2755900" y="5191125"/>
            <a:ext cx="0" cy="40703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04" name="文本框 103"/>
          <p:cNvSpPr txBox="1"/>
          <p:nvPr>
            <p:custDataLst>
              <p:tags r:id="rId29"/>
            </p:custDataLst>
          </p:nvPr>
        </p:nvSpPr>
        <p:spPr>
          <a:xfrm>
            <a:off x="2813050" y="5191125"/>
            <a:ext cx="1289685" cy="368300"/>
          </a:xfrm>
          <a:prstGeom prst="rect">
            <a:avLst/>
          </a:prstGeom>
          <a:solidFill>
            <a:schemeClr val="bg1"/>
          </a:solidFill>
        </p:spPr>
        <p:txBody>
          <a:bodyPr wrap="square" rtlCol="0" anchor="t">
            <a:spAutoFit/>
          </a:bodyPr>
          <a:p>
            <a:pPr>
              <a:lnSpc>
                <a:spcPct val="150000"/>
              </a:lnSpc>
            </a:pPr>
            <a:r>
              <a:rPr lang="en-US" altLang="zh-CN" sz="1200" dirty="0">
                <a:solidFill>
                  <a:schemeClr val="tx1"/>
                </a:solidFill>
                <a:latin typeface="微软雅黑" panose="020B0503020204020204" charset="-122"/>
                <a:ea typeface="微软雅黑" panose="020B0503020204020204" charset="-122"/>
                <a:sym typeface="+mn-ea"/>
              </a:rPr>
              <a:t>10</a:t>
            </a:r>
            <a:r>
              <a:rPr lang="zh-CN" altLang="en-US" sz="1200" dirty="0">
                <a:solidFill>
                  <a:schemeClr val="tx1"/>
                </a:solidFill>
                <a:latin typeface="微软雅黑" panose="020B0503020204020204" charset="-122"/>
                <a:ea typeface="微软雅黑" panose="020B0503020204020204" charset="-122"/>
                <a:sym typeface="+mn-ea"/>
              </a:rPr>
              <a:t>分钟定时</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105" name="文本框 104"/>
          <p:cNvSpPr txBox="1"/>
          <p:nvPr>
            <p:custDataLst>
              <p:tags r:id="rId30"/>
            </p:custDataLst>
          </p:nvPr>
        </p:nvSpPr>
        <p:spPr>
          <a:xfrm>
            <a:off x="2828925" y="4028440"/>
            <a:ext cx="1496695" cy="368300"/>
          </a:xfrm>
          <a:prstGeom prst="rect">
            <a:avLst/>
          </a:prstGeom>
          <a:noFill/>
        </p:spPr>
        <p:txBody>
          <a:bodyPr wrap="square" rtlCol="0" anchor="t">
            <a:spAutoFit/>
          </a:bodyPr>
          <a:p>
            <a:pPr>
              <a:lnSpc>
                <a:spcPct val="150000"/>
              </a:lnSpc>
            </a:pPr>
            <a:r>
              <a:rPr lang="en-US" sz="1200" dirty="0">
                <a:solidFill>
                  <a:schemeClr val="tx1"/>
                </a:solidFill>
                <a:latin typeface="微软雅黑" panose="020B0503020204020204" charset="-122"/>
                <a:ea typeface="微软雅黑" panose="020B0503020204020204" charset="-122"/>
                <a:sym typeface="+mn-ea"/>
              </a:rPr>
              <a:t>5</a:t>
            </a:r>
            <a:r>
              <a:rPr lang="zh-CN" altLang="en-US" sz="1200" dirty="0">
                <a:solidFill>
                  <a:schemeClr val="tx1"/>
                </a:solidFill>
                <a:latin typeface="微软雅黑" panose="020B0503020204020204" charset="-122"/>
                <a:ea typeface="微软雅黑" panose="020B0503020204020204" charset="-122"/>
                <a:sym typeface="+mn-ea"/>
              </a:rPr>
              <a:t>分钟定时</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cxnSp>
        <p:nvCxnSpPr>
          <p:cNvPr id="106" name="直接箭头连接符 105"/>
          <p:cNvCxnSpPr>
            <a:stCxn id="105" idx="1"/>
            <a:endCxn id="105" idx="1"/>
          </p:cNvCxnSpPr>
          <p:nvPr/>
        </p:nvCxnSpPr>
        <p:spPr>
          <a:xfrm>
            <a:off x="2828925" y="4212590"/>
            <a:ext cx="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7" name="直接箭头连接符 106"/>
          <p:cNvCxnSpPr/>
          <p:nvPr/>
        </p:nvCxnSpPr>
        <p:spPr>
          <a:xfrm flipV="1">
            <a:off x="2755900" y="4069715"/>
            <a:ext cx="0" cy="32702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108" name="直接箭头连接符 107"/>
          <p:cNvCxnSpPr/>
          <p:nvPr>
            <p:custDataLst>
              <p:tags r:id="rId31"/>
            </p:custDataLst>
          </p:nvPr>
        </p:nvCxnSpPr>
        <p:spPr>
          <a:xfrm flipV="1">
            <a:off x="2755900" y="2797810"/>
            <a:ext cx="0" cy="42926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09" name="矩形 108"/>
          <p:cNvSpPr/>
          <p:nvPr>
            <p:custDataLst>
              <p:tags r:id="rId32"/>
            </p:custDataLst>
          </p:nvPr>
        </p:nvSpPr>
        <p:spPr bwMode="auto">
          <a:xfrm>
            <a:off x="11232707" y="5914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en-US" altLang="zh-CN" sz="1000" kern="0" dirty="0">
                <a:solidFill>
                  <a:prstClr val="black"/>
                </a:solidFill>
                <a:latin typeface="微软雅黑" panose="020B0503020204020204" charset="-122"/>
                <a:ea typeface="微软雅黑" panose="020B0503020204020204" charset="-122"/>
              </a:rPr>
              <a:t>CCF</a:t>
            </a: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110" name="矩形 109"/>
          <p:cNvSpPr/>
          <p:nvPr>
            <p:custDataLst>
              <p:tags r:id="rId33"/>
            </p:custDataLst>
          </p:nvPr>
        </p:nvSpPr>
        <p:spPr bwMode="auto">
          <a:xfrm>
            <a:off x="11232707" y="628117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a:t>
            </a:r>
            <a:endParaRPr lang="zh-CN" altLang="en-US" sz="1000" kern="0" dirty="0">
              <a:solidFill>
                <a:prstClr val="black"/>
              </a:solidFill>
              <a:latin typeface="微软雅黑" panose="020B0503020204020204" charset="-122"/>
              <a:ea typeface="微软雅黑" panose="020B0503020204020204" charset="-122"/>
            </a:endParaRPr>
          </a:p>
        </p:txBody>
      </p:sp>
      <p:pic>
        <p:nvPicPr>
          <p:cNvPr id="3" name="图片 2"/>
          <p:cNvPicPr>
            <a:picLocks noChangeAspect="1"/>
          </p:cNvPicPr>
          <p:nvPr>
            <p:custDataLst>
              <p:tags r:id="rId34"/>
            </p:custDataLst>
          </p:nvPr>
        </p:nvPicPr>
        <p:blipFill>
          <a:blip r:embed="rId35"/>
          <a:stretch>
            <a:fillRect/>
          </a:stretch>
        </p:blipFill>
        <p:spPr>
          <a:xfrm>
            <a:off x="2298065" y="1452245"/>
            <a:ext cx="1444625" cy="866140"/>
          </a:xfrm>
          <a:prstGeom prst="rect">
            <a:avLst/>
          </a:prstGeom>
        </p:spPr>
      </p:pic>
      <p:sp>
        <p:nvSpPr>
          <p:cNvPr id="4" name="矩形 3"/>
          <p:cNvSpPr/>
          <p:nvPr/>
        </p:nvSpPr>
        <p:spPr>
          <a:xfrm>
            <a:off x="5640070" y="3460750"/>
            <a:ext cx="3295650" cy="15367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0" bIns="72000" numCol="1" spcCol="0" rtlCol="0" fromWordArt="0" anchor="ctr" anchorCtr="0" forceAA="0" compatLnSpc="1">
            <a:noAutofit/>
          </a:bodyPr>
          <a:p>
            <a:pPr lvl="0" indent="0" algn="l" fontAlgn="auto">
              <a:lnSpc>
                <a:spcPct val="100000"/>
              </a:lnSpc>
              <a:buClrTx/>
              <a:buSzTx/>
              <a:buFontTx/>
            </a:pPr>
            <a:r>
              <a:rPr lang="zh-CN" altLang="en-US" b="1" dirty="0">
                <a:solidFill>
                  <a:schemeClr val="bg1"/>
                </a:solidFill>
                <a:latin typeface="微软雅黑" panose="020B0503020204020204" charset="-122"/>
                <a:ea typeface="微软雅黑" panose="020B0503020204020204" charset="-122"/>
                <a:sym typeface="+mn-ea"/>
              </a:rPr>
              <a:t>汇总层</a:t>
            </a:r>
            <a:endParaRPr lang="zh-CN" altLang="en-US" b="1" dirty="0">
              <a:solidFill>
                <a:schemeClr val="bg1"/>
              </a:solidFill>
              <a:latin typeface="微软雅黑" panose="020B0503020204020204" charset="-122"/>
              <a:ea typeface="微软雅黑" panose="020B0503020204020204" charset="-122"/>
              <a:sym typeface="+mn-ea"/>
            </a:endParaRPr>
          </a:p>
          <a:p>
            <a:pPr lvl="0" algn="l">
              <a:lnSpc>
                <a:spcPct val="150000"/>
              </a:lnSpc>
              <a:buClrTx/>
              <a:buSzTx/>
              <a:buFontTx/>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(Oracle</a:t>
            </a:r>
            <a:r>
              <a:rPr lang="en-US" altLang="zh-CN" sz="1000"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19" name="矩形 18"/>
          <p:cNvSpPr/>
          <p:nvPr/>
        </p:nvSpPr>
        <p:spPr>
          <a:xfrm>
            <a:off x="5640070" y="1315085"/>
            <a:ext cx="3295650" cy="14827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p>
            <a:pPr>
              <a:lnSpc>
                <a:spcPct val="150000"/>
              </a:lnSpc>
            </a:pPr>
            <a:endParaRPr lang="en-US" altLang="zh-CN" sz="1400" dirty="0">
              <a:solidFill>
                <a:schemeClr val="accent6">
                  <a:lumMod val="50000"/>
                </a:schemeClr>
              </a:solidFill>
              <a:latin typeface="微软雅黑" panose="020B0503020204020204" charset="-122"/>
              <a:ea typeface="微软雅黑" panose="020B0503020204020204" charset="-122"/>
            </a:endParaRPr>
          </a:p>
        </p:txBody>
      </p:sp>
      <p:sp>
        <p:nvSpPr>
          <p:cNvPr id="21" name="矩形 20"/>
          <p:cNvSpPr/>
          <p:nvPr/>
        </p:nvSpPr>
        <p:spPr>
          <a:xfrm>
            <a:off x="5854700" y="2429510"/>
            <a:ext cx="1339215" cy="252095"/>
          </a:xfrm>
          <a:prstGeom prst="rect">
            <a:avLst/>
          </a:prstGeom>
          <a:solidFill>
            <a:schemeClr val="bg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p>
            <a:pPr algn="ctr"/>
            <a:r>
              <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rPr>
              <a:t>追溯数据监控中心</a:t>
            </a:r>
            <a:endPar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endParaRPr>
          </a:p>
        </p:txBody>
      </p:sp>
      <p:sp>
        <p:nvSpPr>
          <p:cNvPr id="23" name="矩形 22"/>
          <p:cNvSpPr/>
          <p:nvPr/>
        </p:nvSpPr>
        <p:spPr>
          <a:xfrm>
            <a:off x="7454900" y="2429510"/>
            <a:ext cx="1339215" cy="252095"/>
          </a:xfrm>
          <a:prstGeom prst="rect">
            <a:avLst/>
          </a:prstGeom>
          <a:solidFill>
            <a:schemeClr val="bg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p>
            <a:pPr algn="ctr"/>
            <a:r>
              <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rPr>
              <a:t>追溯平台条码搜索</a:t>
            </a:r>
            <a:endPar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endParaRPr>
          </a:p>
        </p:txBody>
      </p:sp>
      <p:pic>
        <p:nvPicPr>
          <p:cNvPr id="15" name="图片 14"/>
          <p:cNvPicPr/>
          <p:nvPr/>
        </p:nvPicPr>
        <p:blipFill>
          <a:blip r:embed="rId36"/>
        </p:blipFill>
        <p:spPr>
          <a:xfrm>
            <a:off x="7454900" y="1442085"/>
            <a:ext cx="1339200" cy="867600"/>
          </a:xfrm>
          <a:prstGeom prst="rect">
            <a:avLst/>
          </a:prstGeom>
        </p:spPr>
      </p:pic>
      <p:pic>
        <p:nvPicPr>
          <p:cNvPr id="29" name="图片 28"/>
          <p:cNvPicPr/>
          <p:nvPr/>
        </p:nvPicPr>
        <p:blipFill>
          <a:blip r:embed="rId37"/>
          <a:stretch>
            <a:fillRect/>
          </a:stretch>
        </p:blipFill>
        <p:spPr>
          <a:xfrm>
            <a:off x="5854700" y="1442085"/>
            <a:ext cx="1339200" cy="867600"/>
          </a:xfrm>
          <a:prstGeom prst="rect">
            <a:avLst/>
          </a:prstGeom>
        </p:spPr>
      </p:pic>
      <p:sp>
        <p:nvSpPr>
          <p:cNvPr id="30" name="矩形 29"/>
          <p:cNvSpPr/>
          <p:nvPr/>
        </p:nvSpPr>
        <p:spPr>
          <a:xfrm>
            <a:off x="9193530" y="3460750"/>
            <a:ext cx="2830195" cy="15367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0" bIns="72000" numCol="1" spcCol="0" rtlCol="0" fromWordArt="0" anchor="ctr" anchorCtr="0" forceAA="0" compatLnSpc="1">
            <a:noAutofit/>
          </a:bodyPr>
          <a:p>
            <a:pPr lvl="0" indent="0" algn="l" fontAlgn="auto">
              <a:lnSpc>
                <a:spcPct val="100000"/>
              </a:lnSpc>
              <a:buClrTx/>
              <a:buSzTx/>
              <a:buFontTx/>
            </a:pPr>
            <a:r>
              <a:rPr lang="zh-CN" altLang="en-US" b="1" dirty="0">
                <a:solidFill>
                  <a:schemeClr val="bg1"/>
                </a:solidFill>
                <a:latin typeface="微软雅黑" panose="020B0503020204020204" charset="-122"/>
                <a:ea typeface="微软雅黑" panose="020B0503020204020204" charset="-122"/>
                <a:sym typeface="+mn-ea"/>
              </a:rPr>
              <a:t>汇总层</a:t>
            </a:r>
            <a:endParaRPr lang="zh-CN" altLang="en-US" b="1" dirty="0">
              <a:solidFill>
                <a:schemeClr val="bg1"/>
              </a:solidFill>
              <a:latin typeface="微软雅黑" panose="020B0503020204020204" charset="-122"/>
              <a:ea typeface="微软雅黑" panose="020B0503020204020204" charset="-122"/>
              <a:sym typeface="+mn-ea"/>
            </a:endParaRPr>
          </a:p>
          <a:p>
            <a:pPr lvl="0" algn="l">
              <a:lnSpc>
                <a:spcPct val="150000"/>
              </a:lnSpc>
              <a:buClrTx/>
              <a:buSzTx/>
              <a:buFontTx/>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(SQLServer</a:t>
            </a:r>
            <a:r>
              <a:rPr lang="en-US" altLang="zh-CN" sz="1000"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32" name="文本框 31"/>
          <p:cNvSpPr txBox="1"/>
          <p:nvPr>
            <p:custDataLst>
              <p:tags r:id="rId38"/>
            </p:custDataLst>
          </p:nvPr>
        </p:nvSpPr>
        <p:spPr>
          <a:xfrm>
            <a:off x="7340600" y="5138420"/>
            <a:ext cx="1141730" cy="368300"/>
          </a:xfrm>
          <a:prstGeom prst="rect">
            <a:avLst/>
          </a:prstGeom>
          <a:solidFill>
            <a:schemeClr val="bg1"/>
          </a:solidFill>
        </p:spPr>
        <p:txBody>
          <a:bodyPr wrap="square" rtlCol="0" anchor="t">
            <a:spAutoFit/>
          </a:bodyPr>
          <a:p>
            <a:pPr algn="l">
              <a:lnSpc>
                <a:spcPct val="150000"/>
              </a:lnSpc>
            </a:pPr>
            <a:r>
              <a:rPr lang="zh-CN" altLang="en-US" sz="1200" dirty="0">
                <a:solidFill>
                  <a:schemeClr val="tx1"/>
                </a:solidFill>
                <a:latin typeface="微软雅黑" panose="020B0503020204020204" charset="-122"/>
                <a:ea typeface="微软雅黑" panose="020B0503020204020204" charset="-122"/>
                <a:sym typeface="+mn-ea"/>
              </a:rPr>
              <a:t>每天定时</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35" name="矩形 34"/>
          <p:cNvSpPr/>
          <p:nvPr/>
        </p:nvSpPr>
        <p:spPr>
          <a:xfrm>
            <a:off x="9193530" y="1315085"/>
            <a:ext cx="2830830" cy="14827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p>
            <a:pPr>
              <a:lnSpc>
                <a:spcPct val="150000"/>
              </a:lnSpc>
            </a:pPr>
            <a:endParaRPr lang="en-US" altLang="zh-CN" sz="1400" dirty="0">
              <a:solidFill>
                <a:schemeClr val="accent6">
                  <a:lumMod val="50000"/>
                </a:schemeClr>
              </a:solidFill>
              <a:latin typeface="微软雅黑" panose="020B0503020204020204" charset="-122"/>
              <a:ea typeface="微软雅黑" panose="020B0503020204020204" charset="-122"/>
            </a:endParaRPr>
          </a:p>
        </p:txBody>
      </p:sp>
      <p:pic>
        <p:nvPicPr>
          <p:cNvPr id="34" name="图片 33"/>
          <p:cNvPicPr/>
          <p:nvPr/>
        </p:nvPicPr>
        <p:blipFill>
          <a:blip r:embed="rId39"/>
          <a:stretch>
            <a:fillRect/>
          </a:stretch>
        </p:blipFill>
        <p:spPr>
          <a:xfrm>
            <a:off x="9583738" y="1450975"/>
            <a:ext cx="2050415" cy="867410"/>
          </a:xfrm>
          <a:prstGeom prst="rect">
            <a:avLst/>
          </a:prstGeom>
        </p:spPr>
      </p:pic>
      <p:sp>
        <p:nvSpPr>
          <p:cNvPr id="36" name="矩形 35"/>
          <p:cNvSpPr/>
          <p:nvPr/>
        </p:nvSpPr>
        <p:spPr>
          <a:xfrm>
            <a:off x="9938068" y="2429510"/>
            <a:ext cx="1341755" cy="252095"/>
          </a:xfrm>
          <a:prstGeom prst="rect">
            <a:avLst/>
          </a:prstGeom>
          <a:solidFill>
            <a:schemeClr val="bg1"/>
          </a:soli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p>
            <a:pPr algn="ctr"/>
            <a:r>
              <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rPr>
              <a:t>工作室采编数据概览</a:t>
            </a:r>
            <a:endParaRPr lang="zh-CN" altLang="en-US" sz="1000" kern="100" dirty="0">
              <a:solidFill>
                <a:srgbClr val="000000"/>
              </a:solidFill>
              <a:effectLst/>
              <a:latin typeface="微软雅黑" panose="020B0503020204020204" charset="-122"/>
              <a:ea typeface="微软雅黑" panose="020B0503020204020204" charset="-122"/>
              <a:cs typeface="微软雅黑" panose="020B0503020204020204" charset="-122"/>
            </a:endParaRPr>
          </a:p>
        </p:txBody>
      </p:sp>
      <p:sp>
        <p:nvSpPr>
          <p:cNvPr id="40" name="文本框 39"/>
          <p:cNvSpPr txBox="1"/>
          <p:nvPr/>
        </p:nvSpPr>
        <p:spPr>
          <a:xfrm>
            <a:off x="6544310" y="3669030"/>
            <a:ext cx="2271395" cy="737235"/>
          </a:xfrm>
          <a:prstGeom prst="rect">
            <a:avLst/>
          </a:prstGeom>
          <a:noFill/>
        </p:spPr>
        <p:txBody>
          <a:bodyPr wrap="square" rtlCol="0" anchor="t">
            <a:spAutoFit/>
          </a:bodyPr>
          <a:p>
            <a:pPr algn="l">
              <a:lnSpc>
                <a:spcPct val="150000"/>
              </a:lnSpc>
              <a:buClrTx/>
              <a:buSzTx/>
              <a:buFontTx/>
            </a:pPr>
            <a:r>
              <a:rPr lang="zh-CN" sz="1400" b="1" dirty="0">
                <a:solidFill>
                  <a:schemeClr val="bg1"/>
                </a:solidFill>
                <a:latin typeface="微软雅黑" panose="020B0503020204020204" charset="-122"/>
                <a:ea typeface="微软雅黑" panose="020B0503020204020204" charset="-122"/>
                <a:sym typeface="+mn-ea"/>
              </a:rPr>
              <a:t>多视角监控，全面掌握商品的追溯数据</a:t>
            </a:r>
            <a:endParaRPr lang="zh-CN" sz="1400" b="1" dirty="0">
              <a:solidFill>
                <a:schemeClr val="bg1"/>
              </a:solidFill>
              <a:latin typeface="微软雅黑" panose="020B0503020204020204" charset="-122"/>
              <a:ea typeface="微软雅黑" panose="020B0503020204020204" charset="-122"/>
              <a:sym typeface="+mn-ea"/>
            </a:endParaRPr>
          </a:p>
        </p:txBody>
      </p:sp>
      <p:sp>
        <p:nvSpPr>
          <p:cNvPr id="41" name="文本框 40"/>
          <p:cNvSpPr txBox="1"/>
          <p:nvPr/>
        </p:nvSpPr>
        <p:spPr>
          <a:xfrm>
            <a:off x="10060940" y="3705225"/>
            <a:ext cx="1891030" cy="737235"/>
          </a:xfrm>
          <a:prstGeom prst="rect">
            <a:avLst/>
          </a:prstGeom>
          <a:noFill/>
        </p:spPr>
        <p:txBody>
          <a:bodyPr wrap="square" rtlCol="0" anchor="t">
            <a:spAutoFit/>
          </a:bodyPr>
          <a:p>
            <a:pPr algn="l">
              <a:lnSpc>
                <a:spcPct val="150000"/>
              </a:lnSpc>
              <a:buClrTx/>
              <a:buSzTx/>
              <a:buFontTx/>
            </a:pPr>
            <a:r>
              <a:rPr lang="zh-CN" sz="1400" b="1" dirty="0">
                <a:solidFill>
                  <a:schemeClr val="bg1"/>
                </a:solidFill>
                <a:latin typeface="微软雅黑" panose="020B0503020204020204" charset="-122"/>
                <a:ea typeface="微软雅黑" panose="020B0503020204020204" charset="-122"/>
                <a:sym typeface="+mn-ea"/>
              </a:rPr>
              <a:t>综合统计工作室采编数据总量及走势</a:t>
            </a:r>
            <a:endParaRPr lang="zh-CN" sz="1400" b="1" dirty="0">
              <a:solidFill>
                <a:schemeClr val="bg1"/>
              </a:solidFill>
              <a:latin typeface="微软雅黑" panose="020B0503020204020204" charset="-122"/>
              <a:ea typeface="微软雅黑" panose="020B0503020204020204" charset="-122"/>
              <a:sym typeface="+mn-ea"/>
            </a:endParaRPr>
          </a:p>
        </p:txBody>
      </p:sp>
      <p:sp>
        <p:nvSpPr>
          <p:cNvPr id="43" name="矩形 42"/>
          <p:cNvSpPr/>
          <p:nvPr/>
        </p:nvSpPr>
        <p:spPr bwMode="auto">
          <a:xfrm>
            <a:off x="3463249" y="4800842"/>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品牌</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44" name="矩形 43"/>
          <p:cNvSpPr/>
          <p:nvPr/>
        </p:nvSpPr>
        <p:spPr bwMode="auto">
          <a:xfrm>
            <a:off x="4014429" y="4800842"/>
            <a:ext cx="61150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商品属性分类</a:t>
            </a:r>
            <a:endParaRPr lang="en-US" altLang="zh-CN" sz="1000" kern="0" dirty="0">
              <a:solidFill>
                <a:prstClr val="black"/>
              </a:solidFill>
              <a:latin typeface="微软雅黑" panose="020B0503020204020204" charset="-122"/>
              <a:ea typeface="微软雅黑" panose="020B0503020204020204" charset="-122"/>
            </a:endParaRPr>
          </a:p>
        </p:txBody>
      </p:sp>
      <p:sp>
        <p:nvSpPr>
          <p:cNvPr id="47" name="矩形 46"/>
          <p:cNvSpPr/>
          <p:nvPr/>
        </p:nvSpPr>
        <p:spPr bwMode="auto">
          <a:xfrm>
            <a:off x="4673559" y="4801477"/>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订单</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48" name="矩形 47"/>
          <p:cNvSpPr/>
          <p:nvPr/>
        </p:nvSpPr>
        <p:spPr bwMode="auto">
          <a:xfrm>
            <a:off x="3827300" y="3754120"/>
            <a:ext cx="1415415" cy="252095"/>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0"/>
          <a:p>
            <a:pPr algn="ctr"/>
            <a:r>
              <a:rPr lang="zh-CN" altLang="en-US" sz="1200" kern="100" dirty="0">
                <a:solidFill>
                  <a:srgbClr val="000000"/>
                </a:solidFill>
                <a:latin typeface="微软雅黑" panose="020B0503020204020204" charset="-122"/>
                <a:ea typeface="微软雅黑" panose="020B0503020204020204" charset="-122"/>
              </a:rPr>
              <a:t>商品属性分类信息</a:t>
            </a:r>
            <a:endParaRPr lang="zh-CN" altLang="en-US" sz="1200" kern="100" dirty="0">
              <a:solidFill>
                <a:srgbClr val="000000"/>
              </a:solidFill>
              <a:latin typeface="微软雅黑" panose="020B0503020204020204" charset="-122"/>
              <a:ea typeface="微软雅黑" panose="020B0503020204020204" charset="-122"/>
            </a:endParaRPr>
          </a:p>
        </p:txBody>
      </p:sp>
      <p:sp>
        <p:nvSpPr>
          <p:cNvPr id="49" name="矩形 48"/>
          <p:cNvSpPr/>
          <p:nvPr/>
        </p:nvSpPr>
        <p:spPr bwMode="auto">
          <a:xfrm>
            <a:off x="6538065" y="4561840"/>
            <a:ext cx="683895"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企业数据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50" name="矩形 49"/>
          <p:cNvSpPr/>
          <p:nvPr/>
        </p:nvSpPr>
        <p:spPr bwMode="auto">
          <a:xfrm>
            <a:off x="7288635" y="4561840"/>
            <a:ext cx="68389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51" name="矩形 50"/>
          <p:cNvSpPr/>
          <p:nvPr/>
        </p:nvSpPr>
        <p:spPr bwMode="auto">
          <a:xfrm>
            <a:off x="8039205" y="4561840"/>
            <a:ext cx="827405"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批次数据</a:t>
            </a:r>
            <a:r>
              <a:rPr lang="zh-CN" altLang="en-US" sz="1000" kern="0" dirty="0">
                <a:solidFill>
                  <a:prstClr val="black"/>
                </a:solidFill>
                <a:latin typeface="微软雅黑" panose="020B0503020204020204" charset="-122"/>
                <a:ea typeface="微软雅黑" panose="020B0503020204020204" charset="-122"/>
              </a:rPr>
              <a:t>…</a:t>
            </a:r>
            <a:endParaRPr lang="zh-CN" altLang="en-US" sz="1000" kern="0" dirty="0">
              <a:solidFill>
                <a:prstClr val="black"/>
              </a:solidFill>
              <a:latin typeface="微软雅黑" panose="020B0503020204020204" charset="-122"/>
              <a:ea typeface="微软雅黑" panose="020B0503020204020204" charset="-122"/>
            </a:endParaRPr>
          </a:p>
        </p:txBody>
      </p:sp>
      <p:sp>
        <p:nvSpPr>
          <p:cNvPr id="59" name="矩形 58"/>
          <p:cNvSpPr/>
          <p:nvPr/>
        </p:nvSpPr>
        <p:spPr bwMode="auto">
          <a:xfrm>
            <a:off x="9289415" y="4574540"/>
            <a:ext cx="831850"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工作室采编数据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66" name="矩形 65"/>
          <p:cNvSpPr/>
          <p:nvPr/>
        </p:nvSpPr>
        <p:spPr bwMode="auto">
          <a:xfrm>
            <a:off x="10268585" y="4561840"/>
            <a:ext cx="654685"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商品信息</a:t>
            </a:r>
            <a:endParaRPr lang="en-US" altLang="zh-CN" sz="1000" kern="0" dirty="0">
              <a:solidFill>
                <a:prstClr val="black"/>
              </a:solidFill>
              <a:latin typeface="微软雅黑" panose="020B0503020204020204" charset="-122"/>
              <a:ea typeface="微软雅黑" panose="020B0503020204020204" charset="-122"/>
            </a:endParaRPr>
          </a:p>
        </p:txBody>
      </p:sp>
      <p:sp>
        <p:nvSpPr>
          <p:cNvPr id="69" name="矩形 68"/>
          <p:cNvSpPr/>
          <p:nvPr/>
        </p:nvSpPr>
        <p:spPr bwMode="auto">
          <a:xfrm>
            <a:off x="11070590" y="4574540"/>
            <a:ext cx="827405"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胶片信息</a:t>
            </a:r>
            <a:r>
              <a:rPr lang="zh-CN" altLang="en-US" sz="1000" kern="0" dirty="0">
                <a:solidFill>
                  <a:prstClr val="black"/>
                </a:solidFill>
                <a:latin typeface="微软雅黑" panose="020B0503020204020204" charset="-122"/>
                <a:ea typeface="微软雅黑" panose="020B0503020204020204" charset="-122"/>
              </a:rPr>
              <a:t>…</a:t>
            </a:r>
            <a:endParaRPr lang="zh-CN" altLang="en-US" sz="1000" kern="0" dirty="0">
              <a:solidFill>
                <a:prstClr val="black"/>
              </a:solidFill>
              <a:latin typeface="微软雅黑" panose="020B0503020204020204" charset="-122"/>
              <a:ea typeface="微软雅黑" panose="020B0503020204020204" charset="-122"/>
            </a:endParaRPr>
          </a:p>
        </p:txBody>
      </p:sp>
      <p:sp>
        <p:nvSpPr>
          <p:cNvPr id="71" name="矩形 70"/>
          <p:cNvSpPr/>
          <p:nvPr/>
        </p:nvSpPr>
        <p:spPr bwMode="auto">
          <a:xfrm>
            <a:off x="5787390" y="4561840"/>
            <a:ext cx="684000"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产品流向</a:t>
            </a:r>
            <a:endParaRPr lang="en-US" altLang="zh-CN" sz="1000" kern="0" dirty="0">
              <a:solidFill>
                <a:prstClr val="black"/>
              </a:solidFill>
              <a:latin typeface="微软雅黑" panose="020B0503020204020204" charset="-122"/>
              <a:ea typeface="微软雅黑" panose="020B0503020204020204" charset="-122"/>
            </a:endParaRPr>
          </a:p>
        </p:txBody>
      </p:sp>
      <p:cxnSp>
        <p:nvCxnSpPr>
          <p:cNvPr id="72" name="直接箭头连接符 71"/>
          <p:cNvCxnSpPr/>
          <p:nvPr>
            <p:custDataLst>
              <p:tags r:id="rId40"/>
            </p:custDataLst>
          </p:nvPr>
        </p:nvCxnSpPr>
        <p:spPr>
          <a:xfrm flipV="1">
            <a:off x="7287895" y="4997450"/>
            <a:ext cx="0" cy="60071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76" name="直接箭头连接符 75"/>
          <p:cNvCxnSpPr/>
          <p:nvPr>
            <p:custDataLst>
              <p:tags r:id="rId41"/>
            </p:custDataLst>
          </p:nvPr>
        </p:nvCxnSpPr>
        <p:spPr>
          <a:xfrm flipV="1">
            <a:off x="7287895" y="2797810"/>
            <a:ext cx="0" cy="66294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77" name="直接箭头连接符 76"/>
          <p:cNvCxnSpPr>
            <a:stCxn id="30" idx="0"/>
            <a:endCxn id="35" idx="2"/>
          </p:cNvCxnSpPr>
          <p:nvPr>
            <p:custDataLst>
              <p:tags r:id="rId42"/>
            </p:custDataLst>
          </p:nvPr>
        </p:nvCxnSpPr>
        <p:spPr>
          <a:xfrm flipV="1">
            <a:off x="10608945" y="2797810"/>
            <a:ext cx="0" cy="66294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78" name="直接箭头连接符 77"/>
          <p:cNvCxnSpPr>
            <a:stCxn id="93" idx="0"/>
            <a:endCxn id="30" idx="2"/>
          </p:cNvCxnSpPr>
          <p:nvPr>
            <p:custDataLst>
              <p:tags r:id="rId43"/>
            </p:custDataLst>
          </p:nvPr>
        </p:nvCxnSpPr>
        <p:spPr>
          <a:xfrm flipV="1">
            <a:off x="10608310" y="4997450"/>
            <a:ext cx="635" cy="60071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custDataLst>
              <p:tags r:id="rId44"/>
            </p:custDataLst>
          </p:nvPr>
        </p:nvSpPr>
        <p:spPr>
          <a:xfrm>
            <a:off x="10637520" y="5145405"/>
            <a:ext cx="1141730" cy="368300"/>
          </a:xfrm>
          <a:prstGeom prst="rect">
            <a:avLst/>
          </a:prstGeom>
          <a:solidFill>
            <a:schemeClr val="bg1"/>
          </a:solidFill>
        </p:spPr>
        <p:txBody>
          <a:bodyPr wrap="square" rtlCol="0" anchor="t">
            <a:spAutoFit/>
          </a:bodyPr>
          <a:p>
            <a:pPr algn="l">
              <a:lnSpc>
                <a:spcPct val="150000"/>
              </a:lnSpc>
            </a:pPr>
            <a:r>
              <a:rPr lang="zh-CN" altLang="en-US" sz="1200" dirty="0">
                <a:solidFill>
                  <a:schemeClr val="tx1"/>
                </a:solidFill>
                <a:latin typeface="微软雅黑" panose="020B0503020204020204" charset="-122"/>
                <a:ea typeface="微软雅黑" panose="020B0503020204020204" charset="-122"/>
                <a:sym typeface="+mn-ea"/>
              </a:rPr>
              <a:t>每天定时</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9" name="文本框 8"/>
          <p:cNvSpPr txBox="1"/>
          <p:nvPr>
            <p:custDataLst>
              <p:tags r:id="rId45"/>
            </p:custDataLst>
          </p:nvPr>
        </p:nvSpPr>
        <p:spPr>
          <a:xfrm>
            <a:off x="2804160" y="2801620"/>
            <a:ext cx="1141095" cy="368300"/>
          </a:xfrm>
          <a:prstGeom prst="rect">
            <a:avLst/>
          </a:prstGeom>
          <a:solidFill>
            <a:schemeClr val="bg1"/>
          </a:solidFill>
        </p:spPr>
        <p:txBody>
          <a:bodyPr wrap="square" rtlCol="0" anchor="t">
            <a:sp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数据查询</a:t>
            </a:r>
            <a:r>
              <a:rPr lang="zh-CN" altLang="en-US" sz="1200" dirty="0">
                <a:solidFill>
                  <a:schemeClr val="tx1"/>
                </a:solidFill>
                <a:latin typeface="微软雅黑" panose="020B0503020204020204" charset="-122"/>
                <a:ea typeface="微软雅黑" panose="020B0503020204020204" charset="-122"/>
                <a:sym typeface="+mn-ea"/>
              </a:rPr>
              <a:t>接口</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10" name="文本框 9"/>
          <p:cNvSpPr txBox="1"/>
          <p:nvPr>
            <p:custDataLst>
              <p:tags r:id="rId46"/>
            </p:custDataLst>
          </p:nvPr>
        </p:nvSpPr>
        <p:spPr>
          <a:xfrm>
            <a:off x="7324725" y="2800985"/>
            <a:ext cx="1141095" cy="327025"/>
          </a:xfrm>
          <a:prstGeom prst="rect">
            <a:avLst/>
          </a:prstGeom>
          <a:solidFill>
            <a:schemeClr val="bg1"/>
          </a:solidFill>
        </p:spPr>
        <p:txBody>
          <a:bodyPr wrap="square" rtlCol="0" anchor="t">
            <a:no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数据查询</a:t>
            </a:r>
            <a:r>
              <a:rPr lang="zh-CN" altLang="en-US" sz="1200" dirty="0">
                <a:solidFill>
                  <a:schemeClr val="tx1"/>
                </a:solidFill>
                <a:latin typeface="微软雅黑" panose="020B0503020204020204" charset="-122"/>
                <a:ea typeface="微软雅黑" panose="020B0503020204020204" charset="-122"/>
                <a:sym typeface="+mn-ea"/>
              </a:rPr>
              <a:t>接口</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12" name="文本框 11"/>
          <p:cNvSpPr txBox="1"/>
          <p:nvPr>
            <p:custDataLst>
              <p:tags r:id="rId47"/>
            </p:custDataLst>
          </p:nvPr>
        </p:nvSpPr>
        <p:spPr>
          <a:xfrm>
            <a:off x="10656570" y="2816225"/>
            <a:ext cx="1122680" cy="326390"/>
          </a:xfrm>
          <a:prstGeom prst="rect">
            <a:avLst/>
          </a:prstGeom>
          <a:solidFill>
            <a:schemeClr val="bg1"/>
          </a:solidFill>
        </p:spPr>
        <p:txBody>
          <a:bodyPr wrap="square" rtlCol="0" anchor="t">
            <a:no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数据查询</a:t>
            </a:r>
            <a:r>
              <a:rPr lang="zh-CN" altLang="en-US" sz="1200" dirty="0">
                <a:solidFill>
                  <a:schemeClr val="tx1"/>
                </a:solidFill>
                <a:latin typeface="微软雅黑" panose="020B0503020204020204" charset="-122"/>
                <a:ea typeface="微软雅黑" panose="020B0503020204020204" charset="-122"/>
                <a:sym typeface="+mn-ea"/>
              </a:rPr>
              <a:t>接口</a:t>
            </a:r>
            <a:endParaRPr lang="zh-CN" altLang="en-US" sz="1200" dirty="0">
              <a:solidFill>
                <a:schemeClr val="tx1"/>
              </a:solidFill>
              <a:latin typeface="微软雅黑" panose="020B0503020204020204" charset="-122"/>
              <a:ea typeface="微软雅黑" panose="020B0503020204020204" charset="-122"/>
              <a:sym typeface="+mn-ea"/>
            </a:endParaRPr>
          </a:p>
        </p:txBody>
      </p:sp>
    </p:spTree>
    <p:custDataLst>
      <p:tags r:id="rId4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53"/>
          <p:cNvSpPr/>
          <p:nvPr>
            <p:custDataLst>
              <p:tags r:id="rId1"/>
            </p:custDataLst>
          </p:nvPr>
        </p:nvSpPr>
        <p:spPr>
          <a:xfrm>
            <a:off x="1040130" y="5019040"/>
            <a:ext cx="303276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GDS.V4</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GDS.Monitor</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6" name="标题 1"/>
          <p:cNvSpPr>
            <a:spLocks noGrp="1"/>
          </p:cNvSpPr>
          <p:nvPr>
            <p:custDataLst>
              <p:tags r:id="rId2"/>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sym typeface="+mn-ea"/>
              </a:rPr>
              <a:t>编码中心应用运维架构现状</a:t>
            </a:r>
            <a:endParaRPr lang="zh-CN" altLang="en-US" sz="3600" b="1">
              <a:solidFill>
                <a:schemeClr val="accent1">
                  <a:lumMod val="50000"/>
                </a:schemeClr>
              </a:solidFill>
            </a:endParaRPr>
          </a:p>
        </p:txBody>
      </p:sp>
      <p:sp>
        <p:nvSpPr>
          <p:cNvPr id="2" name="圆角矩形 53"/>
          <p:cNvSpPr/>
          <p:nvPr>
            <p:custDataLst>
              <p:tags r:id="rId3"/>
            </p:custDataLst>
          </p:nvPr>
        </p:nvSpPr>
        <p:spPr>
          <a:xfrm>
            <a:off x="1026160" y="6204585"/>
            <a:ext cx="304673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gitea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2" name="文本框 121"/>
          <p:cNvSpPr txBox="1"/>
          <p:nvPr>
            <p:custDataLst>
              <p:tags r:id="rId4"/>
            </p:custDataLst>
          </p:nvPr>
        </p:nvSpPr>
        <p:spPr>
          <a:xfrm>
            <a:off x="1574309" y="1346200"/>
            <a:ext cx="2160000"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中国商品信息服平台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27" name="直接连接符 126"/>
          <p:cNvCxnSpPr/>
          <p:nvPr>
            <p:custDataLst>
              <p:tags r:id="rId5"/>
            </p:custDataLst>
          </p:nvPr>
        </p:nvCxnSpPr>
        <p:spPr>
          <a:xfrm>
            <a:off x="6993755" y="1332921"/>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4" name="文本框 3"/>
          <p:cNvSpPr txBox="1"/>
          <p:nvPr>
            <p:custDataLst>
              <p:tags r:id="rId6"/>
            </p:custDataLst>
          </p:nvPr>
        </p:nvSpPr>
        <p:spPr>
          <a:xfrm>
            <a:off x="4704080" y="1346200"/>
            <a:ext cx="1957705"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中国编码</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APP</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064260" y="6306820"/>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6" name="圆角矩形 53"/>
          <p:cNvSpPr/>
          <p:nvPr>
            <p:custDataLst>
              <p:tags r:id="rId7"/>
            </p:custDataLst>
          </p:nvPr>
        </p:nvSpPr>
        <p:spPr>
          <a:xfrm>
            <a:off x="1040130" y="4284980"/>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Jenkins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custDataLst>
              <p:tags r:id="rId8"/>
            </p:custDataLst>
          </p:nvPr>
        </p:nvSpPr>
        <p:spPr>
          <a:xfrm>
            <a:off x="1040130" y="4314825"/>
            <a:ext cx="87439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2" name="圆角矩形 53"/>
          <p:cNvSpPr/>
          <p:nvPr>
            <p:custDataLst>
              <p:tags r:id="rId9"/>
            </p:custDataLst>
          </p:nvPr>
        </p:nvSpPr>
        <p:spPr>
          <a:xfrm>
            <a:off x="1040130" y="1884045"/>
            <a:ext cx="3096260" cy="76771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custDataLst>
              <p:tags r:id="rId10"/>
            </p:custDataLst>
          </p:nvPr>
        </p:nvSpPr>
        <p:spPr>
          <a:xfrm>
            <a:off x="1040130" y="2155190"/>
            <a:ext cx="1241425" cy="27559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spAutoFit/>
          </a:bodyPr>
          <a:p>
            <a:r>
              <a:rPr lang="zh-CN" altLang="en-US" sz="1200">
                <a:latin typeface="微软雅黑" panose="020B0503020204020204" charset="-122"/>
                <a:ea typeface="微软雅黑" panose="020B0503020204020204" charset="-122"/>
              </a:rPr>
              <a:t>监控工具</a:t>
            </a:r>
            <a:endParaRPr lang="zh-CN" altLang="en-US" sz="1200">
              <a:latin typeface="微软雅黑" panose="020B0503020204020204" charset="-122"/>
              <a:ea typeface="微软雅黑" panose="020B0503020204020204" charset="-122"/>
            </a:endParaRPr>
          </a:p>
        </p:txBody>
      </p:sp>
      <p:sp>
        <p:nvSpPr>
          <p:cNvPr id="14" name="文本框 13"/>
          <p:cNvSpPr txBox="1"/>
          <p:nvPr>
            <p:custDataLst>
              <p:tags r:id="rId11"/>
            </p:custDataLst>
          </p:nvPr>
        </p:nvSpPr>
        <p:spPr>
          <a:xfrm>
            <a:off x="7425055" y="1346200"/>
            <a:ext cx="1868170"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追溯平台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5" name="直接连接符 14"/>
          <p:cNvCxnSpPr/>
          <p:nvPr>
            <p:custDataLst>
              <p:tags r:id="rId12"/>
            </p:custDataLst>
          </p:nvPr>
        </p:nvCxnSpPr>
        <p:spPr>
          <a:xfrm>
            <a:off x="9584555" y="1285931"/>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16" name="圆角矩形 53"/>
          <p:cNvSpPr/>
          <p:nvPr>
            <p:custDataLst>
              <p:tags r:id="rId13"/>
            </p:custDataLst>
          </p:nvPr>
        </p:nvSpPr>
        <p:spPr>
          <a:xfrm>
            <a:off x="4533900" y="6204585"/>
            <a:ext cx="228854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gitea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custDataLst>
              <p:tags r:id="rId14"/>
            </p:custDataLst>
          </p:nvPr>
        </p:nvSpPr>
        <p:spPr>
          <a:xfrm>
            <a:off x="4533900" y="6306820"/>
            <a:ext cx="103695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19" name="文本框 18"/>
          <p:cNvSpPr txBox="1"/>
          <p:nvPr>
            <p:custDataLst>
              <p:tags r:id="rId15"/>
            </p:custDataLst>
          </p:nvPr>
        </p:nvSpPr>
        <p:spPr>
          <a:xfrm>
            <a:off x="3734435" y="4027170"/>
            <a:ext cx="87439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2" name="圆角矩形 53"/>
          <p:cNvSpPr/>
          <p:nvPr>
            <p:custDataLst>
              <p:tags r:id="rId16"/>
            </p:custDataLst>
          </p:nvPr>
        </p:nvSpPr>
        <p:spPr>
          <a:xfrm>
            <a:off x="4509770" y="1884045"/>
            <a:ext cx="2288540" cy="767080"/>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custDataLst>
              <p:tags r:id="rId17"/>
            </p:custDataLst>
          </p:nvPr>
        </p:nvSpPr>
        <p:spPr>
          <a:xfrm>
            <a:off x="4509770" y="2155190"/>
            <a:ext cx="1125220" cy="27559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spAutoFit/>
          </a:bodyPr>
          <a:p>
            <a:r>
              <a:rPr lang="zh-CN" altLang="en-US" sz="1200">
                <a:latin typeface="微软雅黑" panose="020B0503020204020204" charset="-122"/>
                <a:ea typeface="微软雅黑" panose="020B0503020204020204" charset="-122"/>
              </a:rPr>
              <a:t>监控</a:t>
            </a:r>
            <a:r>
              <a:rPr lang="zh-CN" altLang="en-US" sz="1200">
                <a:latin typeface="微软雅黑" panose="020B0503020204020204" charset="-122"/>
                <a:ea typeface="微软雅黑" panose="020B0503020204020204" charset="-122"/>
              </a:rPr>
              <a:t>工具</a:t>
            </a:r>
            <a:endParaRPr lang="zh-CN" altLang="en-US" sz="1200">
              <a:latin typeface="微软雅黑" panose="020B0503020204020204" charset="-122"/>
              <a:ea typeface="微软雅黑" panose="020B0503020204020204" charset="-122"/>
            </a:endParaRPr>
          </a:p>
        </p:txBody>
      </p:sp>
      <p:sp>
        <p:nvSpPr>
          <p:cNvPr id="24" name="圆角矩形 53"/>
          <p:cNvSpPr/>
          <p:nvPr>
            <p:custDataLst>
              <p:tags r:id="rId18"/>
            </p:custDataLst>
          </p:nvPr>
        </p:nvSpPr>
        <p:spPr>
          <a:xfrm>
            <a:off x="7260590" y="620585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SVN</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custDataLst>
              <p:tags r:id="rId19"/>
            </p:custDataLst>
          </p:nvPr>
        </p:nvSpPr>
        <p:spPr>
          <a:xfrm>
            <a:off x="7260590" y="630809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30" name="圆角矩形 53"/>
          <p:cNvSpPr/>
          <p:nvPr>
            <p:custDataLst>
              <p:tags r:id="rId20"/>
            </p:custDataLst>
          </p:nvPr>
        </p:nvSpPr>
        <p:spPr>
          <a:xfrm>
            <a:off x="7236460" y="4286250"/>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Jenkins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2" name="文本框 31"/>
          <p:cNvSpPr txBox="1"/>
          <p:nvPr>
            <p:custDataLst>
              <p:tags r:id="rId21"/>
            </p:custDataLst>
          </p:nvPr>
        </p:nvSpPr>
        <p:spPr>
          <a:xfrm>
            <a:off x="7236460" y="4316095"/>
            <a:ext cx="107378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9" name="圆角矩形 53"/>
          <p:cNvSpPr/>
          <p:nvPr>
            <p:custDataLst>
              <p:tags r:id="rId22"/>
            </p:custDataLst>
          </p:nvPr>
        </p:nvSpPr>
        <p:spPr>
          <a:xfrm>
            <a:off x="7236460" y="1877695"/>
            <a:ext cx="2184400" cy="774700"/>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Prometheus、Grafana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alertmanager</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1" name="文本框 130"/>
          <p:cNvSpPr txBox="1"/>
          <p:nvPr>
            <p:custDataLst>
              <p:tags r:id="rId23"/>
            </p:custDataLst>
          </p:nvPr>
        </p:nvSpPr>
        <p:spPr>
          <a:xfrm>
            <a:off x="7164070" y="2104390"/>
            <a:ext cx="1073785" cy="45974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noAutofit/>
          </a:bodyPr>
          <a:p>
            <a:r>
              <a:rPr lang="zh-CN" altLang="en-US" sz="1200">
                <a:latin typeface="微软雅黑" panose="020B0503020204020204" charset="-122"/>
                <a:ea typeface="微软雅黑" panose="020B0503020204020204" charset="-122"/>
              </a:rPr>
              <a:t>监控</a:t>
            </a:r>
            <a:r>
              <a:rPr lang="zh-CN" altLang="en-US" sz="1200">
                <a:latin typeface="微软雅黑" panose="020B0503020204020204" charset="-122"/>
                <a:ea typeface="微软雅黑" panose="020B0503020204020204" charset="-122"/>
              </a:rPr>
              <a:t>工具</a:t>
            </a:r>
            <a:endParaRPr lang="zh-CN" altLang="en-US" sz="1200">
              <a:latin typeface="微软雅黑" panose="020B0503020204020204" charset="-122"/>
              <a:ea typeface="微软雅黑" panose="020B0503020204020204" charset="-122"/>
            </a:endParaRPr>
          </a:p>
        </p:txBody>
      </p:sp>
      <p:sp>
        <p:nvSpPr>
          <p:cNvPr id="132" name="圆角矩形 53"/>
          <p:cNvSpPr/>
          <p:nvPr>
            <p:custDataLst>
              <p:tags r:id="rId24"/>
            </p:custDataLst>
          </p:nvPr>
        </p:nvSpPr>
        <p:spPr>
          <a:xfrm>
            <a:off x="9835515" y="620458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gitea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3" name="文本框 132"/>
          <p:cNvSpPr txBox="1"/>
          <p:nvPr>
            <p:custDataLst>
              <p:tags r:id="rId25"/>
            </p:custDataLst>
          </p:nvPr>
        </p:nvSpPr>
        <p:spPr>
          <a:xfrm>
            <a:off x="9835515" y="630682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134" name="圆角矩形 53"/>
          <p:cNvSpPr/>
          <p:nvPr>
            <p:custDataLst>
              <p:tags r:id="rId26"/>
            </p:custDataLst>
          </p:nvPr>
        </p:nvSpPr>
        <p:spPr>
          <a:xfrm>
            <a:off x="9811385" y="4284980"/>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jekens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5" name="文本框 134"/>
          <p:cNvSpPr txBox="1"/>
          <p:nvPr>
            <p:custDataLst>
              <p:tags r:id="rId27"/>
            </p:custDataLst>
          </p:nvPr>
        </p:nvSpPr>
        <p:spPr>
          <a:xfrm>
            <a:off x="9811385" y="4314825"/>
            <a:ext cx="107378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38" name="圆角矩形 53"/>
          <p:cNvSpPr/>
          <p:nvPr>
            <p:custDataLst>
              <p:tags r:id="rId28"/>
            </p:custDataLst>
          </p:nvPr>
        </p:nvSpPr>
        <p:spPr>
          <a:xfrm>
            <a:off x="9811385" y="1884045"/>
            <a:ext cx="2184400" cy="76771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9" name="文本框 138"/>
          <p:cNvSpPr txBox="1"/>
          <p:nvPr>
            <p:custDataLst>
              <p:tags r:id="rId29"/>
            </p:custDataLst>
          </p:nvPr>
        </p:nvSpPr>
        <p:spPr>
          <a:xfrm>
            <a:off x="9811385" y="2155190"/>
            <a:ext cx="1073785" cy="27559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spAutoFit/>
          </a:bodyPr>
          <a:p>
            <a:r>
              <a:rPr lang="zh-CN" altLang="en-US" sz="1200">
                <a:latin typeface="微软雅黑" panose="020B0503020204020204" charset="-122"/>
                <a:ea typeface="微软雅黑" panose="020B0503020204020204" charset="-122"/>
              </a:rPr>
              <a:t>监控</a:t>
            </a:r>
            <a:r>
              <a:rPr lang="zh-CN" altLang="en-US" sz="1200">
                <a:latin typeface="微软雅黑" panose="020B0503020204020204" charset="-122"/>
                <a:ea typeface="微软雅黑" panose="020B0503020204020204" charset="-122"/>
              </a:rPr>
              <a:t>工具</a:t>
            </a:r>
            <a:endParaRPr lang="zh-CN" altLang="en-US" sz="1200">
              <a:latin typeface="微软雅黑" panose="020B0503020204020204" charset="-122"/>
              <a:ea typeface="微软雅黑" panose="020B0503020204020204" charset="-122"/>
            </a:endParaRPr>
          </a:p>
        </p:txBody>
      </p:sp>
      <p:sp>
        <p:nvSpPr>
          <p:cNvPr id="140" name="文本框 139"/>
          <p:cNvSpPr txBox="1"/>
          <p:nvPr>
            <p:custDataLst>
              <p:tags r:id="rId30"/>
            </p:custDataLst>
          </p:nvPr>
        </p:nvSpPr>
        <p:spPr>
          <a:xfrm>
            <a:off x="9798194" y="1346200"/>
            <a:ext cx="2160000"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条码商桥</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GDSN</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1" name="圆角矩形 53"/>
          <p:cNvSpPr/>
          <p:nvPr>
            <p:custDataLst>
              <p:tags r:id="rId31"/>
            </p:custDataLst>
          </p:nvPr>
        </p:nvSpPr>
        <p:spPr>
          <a:xfrm>
            <a:off x="1040130" y="5615305"/>
            <a:ext cx="304673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VS Code</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VS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Studio</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2" name="文本框 141"/>
          <p:cNvSpPr txBox="1"/>
          <p:nvPr>
            <p:custDataLst>
              <p:tags r:id="rId32"/>
            </p:custDataLst>
          </p:nvPr>
        </p:nvSpPr>
        <p:spPr>
          <a:xfrm>
            <a:off x="1040130" y="5717540"/>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43" name="圆角矩形 53"/>
          <p:cNvSpPr/>
          <p:nvPr>
            <p:custDataLst>
              <p:tags r:id="rId33"/>
            </p:custDataLst>
          </p:nvPr>
        </p:nvSpPr>
        <p:spPr>
          <a:xfrm>
            <a:off x="4509770" y="5615305"/>
            <a:ext cx="228854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Android Studio</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Xcode</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4" name="文本框 143"/>
          <p:cNvSpPr txBox="1"/>
          <p:nvPr>
            <p:custDataLst>
              <p:tags r:id="rId34"/>
            </p:custDataLst>
          </p:nvPr>
        </p:nvSpPr>
        <p:spPr>
          <a:xfrm>
            <a:off x="4461510" y="5717540"/>
            <a:ext cx="103695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45" name="圆角矩形 53"/>
          <p:cNvSpPr/>
          <p:nvPr>
            <p:custDataLst>
              <p:tags r:id="rId35"/>
            </p:custDataLst>
          </p:nvPr>
        </p:nvSpPr>
        <p:spPr>
          <a:xfrm>
            <a:off x="7236460" y="561657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Eclipse</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IDEA</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6" name="文本框 145"/>
          <p:cNvSpPr txBox="1"/>
          <p:nvPr>
            <p:custDataLst>
              <p:tags r:id="rId36"/>
            </p:custDataLst>
          </p:nvPr>
        </p:nvSpPr>
        <p:spPr>
          <a:xfrm>
            <a:off x="7236460" y="571881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47" name="圆角矩形 53"/>
          <p:cNvSpPr/>
          <p:nvPr>
            <p:custDataLst>
              <p:tags r:id="rId37"/>
            </p:custDataLst>
          </p:nvPr>
        </p:nvSpPr>
        <p:spPr>
          <a:xfrm>
            <a:off x="9811385" y="561530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VS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Studio</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8" name="文本框 147"/>
          <p:cNvSpPr txBox="1"/>
          <p:nvPr>
            <p:custDataLst>
              <p:tags r:id="rId38"/>
            </p:custDataLst>
          </p:nvPr>
        </p:nvSpPr>
        <p:spPr>
          <a:xfrm>
            <a:off x="9811385" y="571754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50" name="圆角矩形 53"/>
          <p:cNvSpPr/>
          <p:nvPr>
            <p:custDataLst>
              <p:tags r:id="rId39"/>
            </p:custDataLst>
          </p:nvPr>
        </p:nvSpPr>
        <p:spPr>
          <a:xfrm>
            <a:off x="7236460" y="2879090"/>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kubernetes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1" name="文本框 150"/>
          <p:cNvSpPr txBox="1"/>
          <p:nvPr>
            <p:custDataLst>
              <p:tags r:id="rId40"/>
            </p:custDataLst>
          </p:nvPr>
        </p:nvSpPr>
        <p:spPr>
          <a:xfrm>
            <a:off x="7236460" y="2981325"/>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服务编排</a:t>
            </a:r>
            <a:endParaRPr lang="zh-CN" altLang="en-US" sz="1200">
              <a:solidFill>
                <a:schemeClr val="bg1"/>
              </a:solidFill>
              <a:latin typeface="微软雅黑" panose="020B0503020204020204" charset="-122"/>
              <a:ea typeface="微软雅黑" panose="020B0503020204020204" charset="-122"/>
            </a:endParaRPr>
          </a:p>
        </p:txBody>
      </p:sp>
      <p:cxnSp>
        <p:nvCxnSpPr>
          <p:cNvPr id="153" name="直接连接符 152"/>
          <p:cNvCxnSpPr/>
          <p:nvPr>
            <p:custDataLst>
              <p:tags r:id="rId41"/>
            </p:custDataLst>
          </p:nvPr>
        </p:nvCxnSpPr>
        <p:spPr>
          <a:xfrm>
            <a:off x="352887" y="2770416"/>
            <a:ext cx="11668869"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5" name="文本框 154"/>
          <p:cNvSpPr txBox="1"/>
          <p:nvPr>
            <p:custDataLst>
              <p:tags r:id="rId42"/>
            </p:custDataLst>
          </p:nvPr>
        </p:nvSpPr>
        <p:spPr>
          <a:xfrm>
            <a:off x="239573" y="5346449"/>
            <a:ext cx="762769" cy="829945"/>
          </a:xfrm>
          <a:prstGeom prst="rect">
            <a:avLst/>
          </a:prstGeom>
          <a:noFill/>
        </p:spPr>
        <p:txBody>
          <a:bodyPr wrap="square" rtlCol="0">
            <a:spAutoFit/>
          </a:bodyPr>
          <a:p>
            <a:pPr algn="ctr">
              <a:lnSpc>
                <a:spcPct val="150000"/>
              </a:lnSpc>
            </a:pPr>
            <a:r>
              <a:rPr lang="zh-CN" altLang="en-US" sz="1600" b="1" dirty="0">
                <a:solidFill>
                  <a:schemeClr val="tx1"/>
                </a:solidFill>
                <a:latin typeface="微软雅黑" panose="020B0503020204020204" charset="-122"/>
                <a:ea typeface="微软雅黑" panose="020B0503020204020204" charset="-122"/>
              </a:rPr>
              <a:t>应用</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开发</a:t>
            </a:r>
            <a:endParaRPr lang="zh-CN" altLang="en-US" sz="1600" b="1" dirty="0">
              <a:solidFill>
                <a:schemeClr val="tx1"/>
              </a:solidFill>
              <a:latin typeface="微软雅黑" panose="020B0503020204020204" charset="-122"/>
              <a:ea typeface="微软雅黑" panose="020B0503020204020204" charset="-122"/>
            </a:endParaRPr>
          </a:p>
        </p:txBody>
      </p:sp>
      <p:sp>
        <p:nvSpPr>
          <p:cNvPr id="156" name="文本框 155"/>
          <p:cNvSpPr txBox="1"/>
          <p:nvPr>
            <p:custDataLst>
              <p:tags r:id="rId43"/>
            </p:custDataLst>
          </p:nvPr>
        </p:nvSpPr>
        <p:spPr>
          <a:xfrm>
            <a:off x="239573" y="3236344"/>
            <a:ext cx="762769" cy="1198880"/>
          </a:xfrm>
          <a:prstGeom prst="rect">
            <a:avLst/>
          </a:prstGeom>
          <a:noFill/>
        </p:spPr>
        <p:txBody>
          <a:bodyPr wrap="square" rtlCol="0">
            <a:spAutoFit/>
          </a:bodyPr>
          <a:p>
            <a:pPr algn="ctr">
              <a:lnSpc>
                <a:spcPct val="150000"/>
              </a:lnSpc>
            </a:pPr>
            <a:r>
              <a:rPr lang="zh-CN" altLang="en-US" sz="1600" b="1" dirty="0">
                <a:solidFill>
                  <a:schemeClr val="tx1"/>
                </a:solidFill>
                <a:latin typeface="微软雅黑" panose="020B0503020204020204" charset="-122"/>
                <a:ea typeface="微软雅黑" panose="020B0503020204020204" charset="-122"/>
              </a:rPr>
              <a:t>应用</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编译</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部署</a:t>
            </a:r>
            <a:endParaRPr lang="zh-CN" altLang="en-US" sz="1600" b="1" dirty="0">
              <a:solidFill>
                <a:schemeClr val="tx1"/>
              </a:solidFill>
              <a:latin typeface="微软雅黑" panose="020B0503020204020204" charset="-122"/>
              <a:ea typeface="微软雅黑" panose="020B0503020204020204" charset="-122"/>
            </a:endParaRPr>
          </a:p>
        </p:txBody>
      </p:sp>
      <p:sp>
        <p:nvSpPr>
          <p:cNvPr id="157" name="文本框 156"/>
          <p:cNvSpPr txBox="1"/>
          <p:nvPr>
            <p:custDataLst>
              <p:tags r:id="rId44"/>
            </p:custDataLst>
          </p:nvPr>
        </p:nvSpPr>
        <p:spPr>
          <a:xfrm>
            <a:off x="263703" y="1729489"/>
            <a:ext cx="762769" cy="829945"/>
          </a:xfrm>
          <a:prstGeom prst="rect">
            <a:avLst/>
          </a:prstGeom>
          <a:noFill/>
        </p:spPr>
        <p:txBody>
          <a:bodyPr wrap="square" rtlCol="0">
            <a:spAutoFit/>
          </a:bodyPr>
          <a:p>
            <a:pPr algn="ctr">
              <a:lnSpc>
                <a:spcPct val="150000"/>
              </a:lnSpc>
            </a:pPr>
            <a:r>
              <a:rPr lang="zh-CN" altLang="en-US" sz="1600" b="1" dirty="0">
                <a:solidFill>
                  <a:schemeClr val="tx1"/>
                </a:solidFill>
                <a:latin typeface="微软雅黑" panose="020B0503020204020204" charset="-122"/>
                <a:ea typeface="微软雅黑" panose="020B0503020204020204" charset="-122"/>
              </a:rPr>
              <a:t>应用</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监控</a:t>
            </a:r>
            <a:endParaRPr lang="zh-CN" altLang="en-US" sz="1600" b="1" dirty="0">
              <a:solidFill>
                <a:schemeClr val="tx1"/>
              </a:solidFill>
              <a:latin typeface="微软雅黑" panose="020B0503020204020204" charset="-122"/>
              <a:ea typeface="微软雅黑" panose="020B0503020204020204" charset="-122"/>
            </a:endParaRPr>
          </a:p>
        </p:txBody>
      </p:sp>
      <p:cxnSp>
        <p:nvCxnSpPr>
          <p:cNvPr id="158" name="直接连接符 157"/>
          <p:cNvCxnSpPr/>
          <p:nvPr>
            <p:custDataLst>
              <p:tags r:id="rId45"/>
            </p:custDataLst>
          </p:nvPr>
        </p:nvCxnSpPr>
        <p:spPr>
          <a:xfrm>
            <a:off x="357967" y="4919256"/>
            <a:ext cx="11668869"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9" name="圆角矩形 53"/>
          <p:cNvSpPr/>
          <p:nvPr>
            <p:custDataLst>
              <p:tags r:id="rId46"/>
            </p:custDataLst>
          </p:nvPr>
        </p:nvSpPr>
        <p:spPr>
          <a:xfrm>
            <a:off x="4509770" y="2877820"/>
            <a:ext cx="228854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0" name="文本框 159"/>
          <p:cNvSpPr txBox="1"/>
          <p:nvPr>
            <p:custDataLst>
              <p:tags r:id="rId47"/>
            </p:custDataLst>
          </p:nvPr>
        </p:nvSpPr>
        <p:spPr>
          <a:xfrm>
            <a:off x="4509770" y="2980055"/>
            <a:ext cx="1125220"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服务</a:t>
            </a:r>
            <a:r>
              <a:rPr lang="zh-CN" altLang="en-US" sz="1200">
                <a:solidFill>
                  <a:schemeClr val="bg1"/>
                </a:solidFill>
                <a:latin typeface="微软雅黑" panose="020B0503020204020204" charset="-122"/>
                <a:ea typeface="微软雅黑" panose="020B0503020204020204" charset="-122"/>
              </a:rPr>
              <a:t>打包</a:t>
            </a:r>
            <a:endParaRPr lang="zh-CN" altLang="en-US" sz="1200">
              <a:solidFill>
                <a:schemeClr val="bg1"/>
              </a:solidFill>
              <a:latin typeface="微软雅黑" panose="020B0503020204020204" charset="-122"/>
              <a:ea typeface="微软雅黑" panose="020B0503020204020204" charset="-122"/>
            </a:endParaRPr>
          </a:p>
        </p:txBody>
      </p:sp>
      <p:sp>
        <p:nvSpPr>
          <p:cNvPr id="161" name="圆角矩形 53"/>
          <p:cNvSpPr/>
          <p:nvPr>
            <p:custDataLst>
              <p:tags r:id="rId48"/>
            </p:custDataLst>
          </p:nvPr>
        </p:nvSpPr>
        <p:spPr>
          <a:xfrm>
            <a:off x="1040130" y="2877820"/>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2" name="文本框 161"/>
          <p:cNvSpPr txBox="1"/>
          <p:nvPr>
            <p:custDataLst>
              <p:tags r:id="rId49"/>
            </p:custDataLst>
          </p:nvPr>
        </p:nvSpPr>
        <p:spPr>
          <a:xfrm>
            <a:off x="1040130" y="2980055"/>
            <a:ext cx="874395" cy="280035"/>
          </a:xfrm>
          <a:prstGeom prst="rect">
            <a:avLst/>
          </a:prstGeom>
          <a:solidFill>
            <a:srgbClr val="000000">
              <a:alpha val="0"/>
            </a:srgbClr>
          </a:solidFill>
        </p:spPr>
        <p:txBody>
          <a:bodyPr wrap="square" rtlCol="0" anchor="t">
            <a:noAutofit/>
          </a:bodyPr>
          <a:p>
            <a:r>
              <a:rPr lang="zh-CN" altLang="en-US" sz="1200">
                <a:solidFill>
                  <a:schemeClr val="bg1"/>
                </a:solidFill>
                <a:latin typeface="微软雅黑" panose="020B0503020204020204" charset="-122"/>
                <a:ea typeface="微软雅黑" panose="020B0503020204020204" charset="-122"/>
              </a:rPr>
              <a:t>服务编排</a:t>
            </a:r>
            <a:endParaRPr lang="zh-CN" altLang="en-US" sz="1200">
              <a:solidFill>
                <a:schemeClr val="bg1"/>
              </a:solidFill>
              <a:latin typeface="微软雅黑" panose="020B0503020204020204" charset="-122"/>
              <a:ea typeface="微软雅黑" panose="020B0503020204020204" charset="-122"/>
            </a:endParaRPr>
          </a:p>
        </p:txBody>
      </p:sp>
      <p:sp>
        <p:nvSpPr>
          <p:cNvPr id="163" name="圆角矩形 53"/>
          <p:cNvSpPr/>
          <p:nvPr>
            <p:custDataLst>
              <p:tags r:id="rId50"/>
            </p:custDataLst>
          </p:nvPr>
        </p:nvSpPr>
        <p:spPr>
          <a:xfrm>
            <a:off x="9811385" y="2882900"/>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4" name="文本框 163"/>
          <p:cNvSpPr txBox="1"/>
          <p:nvPr>
            <p:custDataLst>
              <p:tags r:id="rId51"/>
            </p:custDataLst>
          </p:nvPr>
        </p:nvSpPr>
        <p:spPr>
          <a:xfrm>
            <a:off x="9811385" y="2985135"/>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服务编排</a:t>
            </a:r>
            <a:endParaRPr lang="zh-CN" altLang="en-US" sz="1200">
              <a:solidFill>
                <a:schemeClr val="bg1"/>
              </a:solidFill>
              <a:latin typeface="微软雅黑" panose="020B0503020204020204" charset="-122"/>
              <a:ea typeface="微软雅黑" panose="020B0503020204020204" charset="-122"/>
            </a:endParaRPr>
          </a:p>
        </p:txBody>
      </p:sp>
      <p:cxnSp>
        <p:nvCxnSpPr>
          <p:cNvPr id="165" name="直接连接符 164"/>
          <p:cNvCxnSpPr/>
          <p:nvPr>
            <p:custDataLst>
              <p:tags r:id="rId52"/>
            </p:custDataLst>
          </p:nvPr>
        </p:nvCxnSpPr>
        <p:spPr>
          <a:xfrm>
            <a:off x="4316595" y="1332921"/>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3" name="圆角矩形 53"/>
          <p:cNvSpPr/>
          <p:nvPr>
            <p:custDataLst>
              <p:tags r:id="rId53"/>
            </p:custDataLst>
          </p:nvPr>
        </p:nvSpPr>
        <p:spPr>
          <a:xfrm>
            <a:off x="1040130" y="3585845"/>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portainer</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custDataLst>
              <p:tags r:id="rId54"/>
            </p:custDataLst>
          </p:nvPr>
        </p:nvSpPr>
        <p:spPr>
          <a:xfrm>
            <a:off x="1040130" y="3688080"/>
            <a:ext cx="989330"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28" name="圆角矩形 53"/>
          <p:cNvSpPr/>
          <p:nvPr>
            <p:custDataLst>
              <p:tags r:id="rId55"/>
            </p:custDataLst>
          </p:nvPr>
        </p:nvSpPr>
        <p:spPr>
          <a:xfrm>
            <a:off x="7236460" y="3587115"/>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Nexus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9" name="文本框 28"/>
          <p:cNvSpPr txBox="1"/>
          <p:nvPr>
            <p:custDataLst>
              <p:tags r:id="rId56"/>
            </p:custDataLst>
          </p:nvPr>
        </p:nvSpPr>
        <p:spPr>
          <a:xfrm>
            <a:off x="7236460" y="3689350"/>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31" name="圆角矩形 53"/>
          <p:cNvSpPr/>
          <p:nvPr>
            <p:custDataLst>
              <p:tags r:id="rId57"/>
            </p:custDataLst>
          </p:nvPr>
        </p:nvSpPr>
        <p:spPr>
          <a:xfrm>
            <a:off x="9811385" y="3585845"/>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portainer</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4" name="文本框 33"/>
          <p:cNvSpPr txBox="1"/>
          <p:nvPr>
            <p:custDataLst>
              <p:tags r:id="rId58"/>
            </p:custDataLst>
          </p:nvPr>
        </p:nvSpPr>
        <p:spPr>
          <a:xfrm>
            <a:off x="9811385" y="3688080"/>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37" name="文本框 36"/>
          <p:cNvSpPr txBox="1"/>
          <p:nvPr>
            <p:custDataLst>
              <p:tags r:id="rId59"/>
            </p:custDataLst>
          </p:nvPr>
        </p:nvSpPr>
        <p:spPr>
          <a:xfrm>
            <a:off x="1040130"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代码仓库</a:t>
            </a:r>
            <a:endParaRPr lang="zh-CN" altLang="en-US" sz="1200">
              <a:latin typeface="微软雅黑" panose="020B0503020204020204" charset="-122"/>
              <a:ea typeface="微软雅黑" panose="020B0503020204020204" charset="-122"/>
            </a:endParaRPr>
          </a:p>
        </p:txBody>
      </p:sp>
      <p:sp>
        <p:nvSpPr>
          <p:cNvPr id="25" name="圆角矩形 53"/>
          <p:cNvSpPr/>
          <p:nvPr>
            <p:custDataLst>
              <p:tags r:id="rId60"/>
            </p:custDataLst>
          </p:nvPr>
        </p:nvSpPr>
        <p:spPr>
          <a:xfrm>
            <a:off x="3330575" y="2877820"/>
            <a:ext cx="805180" cy="190817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手工打包部署</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(V3)</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3" name="圆角矩形 53"/>
          <p:cNvSpPr/>
          <p:nvPr>
            <p:custDataLst>
              <p:tags r:id="rId61"/>
            </p:custDataLst>
          </p:nvPr>
        </p:nvSpPr>
        <p:spPr>
          <a:xfrm>
            <a:off x="4509770" y="5019040"/>
            <a:ext cx="231267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APP</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5" name="文本框 34"/>
          <p:cNvSpPr txBox="1"/>
          <p:nvPr>
            <p:custDataLst>
              <p:tags r:id="rId62"/>
            </p:custDataLst>
          </p:nvPr>
        </p:nvSpPr>
        <p:spPr>
          <a:xfrm>
            <a:off x="4473575"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代码仓库</a:t>
            </a:r>
            <a:endParaRPr lang="zh-CN" altLang="en-US" sz="1200">
              <a:latin typeface="微软雅黑" panose="020B0503020204020204" charset="-122"/>
              <a:ea typeface="微软雅黑" panose="020B0503020204020204" charset="-122"/>
            </a:endParaRPr>
          </a:p>
        </p:txBody>
      </p:sp>
      <p:sp>
        <p:nvSpPr>
          <p:cNvPr id="44" name="圆角矩形 53"/>
          <p:cNvSpPr/>
          <p:nvPr>
            <p:custDataLst>
              <p:tags r:id="rId63"/>
            </p:custDataLst>
          </p:nvPr>
        </p:nvSpPr>
        <p:spPr>
          <a:xfrm>
            <a:off x="7260590" y="5019040"/>
            <a:ext cx="216027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ANCC</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5" name="圆角矩形 53"/>
          <p:cNvSpPr/>
          <p:nvPr>
            <p:custDataLst>
              <p:tags r:id="rId64"/>
            </p:custDataLst>
          </p:nvPr>
        </p:nvSpPr>
        <p:spPr>
          <a:xfrm>
            <a:off x="9811385" y="5019040"/>
            <a:ext cx="216027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G</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DSN</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6" name="文本框 45"/>
          <p:cNvSpPr txBox="1"/>
          <p:nvPr>
            <p:custDataLst>
              <p:tags r:id="rId65"/>
            </p:custDataLst>
          </p:nvPr>
        </p:nvSpPr>
        <p:spPr>
          <a:xfrm>
            <a:off x="7190740"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代码仓库</a:t>
            </a:r>
            <a:endParaRPr lang="zh-CN" altLang="en-US" sz="1200">
              <a:latin typeface="微软雅黑" panose="020B0503020204020204" charset="-122"/>
              <a:ea typeface="微软雅黑" panose="020B0503020204020204" charset="-122"/>
            </a:endParaRPr>
          </a:p>
        </p:txBody>
      </p:sp>
      <p:sp>
        <p:nvSpPr>
          <p:cNvPr id="47" name="文本框 46"/>
          <p:cNvSpPr txBox="1"/>
          <p:nvPr>
            <p:custDataLst>
              <p:tags r:id="rId66"/>
            </p:custDataLst>
          </p:nvPr>
        </p:nvSpPr>
        <p:spPr>
          <a:xfrm>
            <a:off x="9753600"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代码仓库</a:t>
            </a:r>
            <a:endParaRPr lang="zh-CN" altLang="en-US" sz="1200">
              <a:latin typeface="微软雅黑" panose="020B0503020204020204" charset="-122"/>
              <a:ea typeface="微软雅黑" panose="020B0503020204020204" charset="-122"/>
            </a:endParaRPr>
          </a:p>
        </p:txBody>
      </p:sp>
      <p:sp>
        <p:nvSpPr>
          <p:cNvPr id="48" name="圆角矩形 53"/>
          <p:cNvSpPr/>
          <p:nvPr>
            <p:custDataLst>
              <p:tags r:id="rId67"/>
            </p:custDataLst>
          </p:nvPr>
        </p:nvSpPr>
        <p:spPr>
          <a:xfrm>
            <a:off x="4533900" y="4226560"/>
            <a:ext cx="226441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jekens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9" name="文本框 48"/>
          <p:cNvSpPr txBox="1"/>
          <p:nvPr>
            <p:custDataLst>
              <p:tags r:id="rId68"/>
            </p:custDataLst>
          </p:nvPr>
        </p:nvSpPr>
        <p:spPr>
          <a:xfrm>
            <a:off x="4533900" y="4256405"/>
            <a:ext cx="111315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0" name="圆角矩形 53"/>
          <p:cNvSpPr/>
          <p:nvPr>
            <p:custDataLst>
              <p:tags r:id="rId69"/>
            </p:custDataLst>
          </p:nvPr>
        </p:nvSpPr>
        <p:spPr>
          <a:xfrm>
            <a:off x="4533900" y="3527425"/>
            <a:ext cx="226441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portainer</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51" name="文本框 50"/>
          <p:cNvSpPr txBox="1"/>
          <p:nvPr>
            <p:custDataLst>
              <p:tags r:id="rId70"/>
            </p:custDataLst>
          </p:nvPr>
        </p:nvSpPr>
        <p:spPr>
          <a:xfrm>
            <a:off x="4533900" y="3629660"/>
            <a:ext cx="111315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70940" y="3698240"/>
            <a:ext cx="2834005" cy="1270635"/>
            <a:chOff x="3632" y="4064"/>
            <a:chExt cx="4463" cy="2001"/>
          </a:xfrm>
        </p:grpSpPr>
        <p:sp>
          <p:nvSpPr>
            <p:cNvPr id="4" name="圆角矩形 3"/>
            <p:cNvSpPr/>
            <p:nvPr/>
          </p:nvSpPr>
          <p:spPr>
            <a:xfrm>
              <a:off x="3632" y="4064"/>
              <a:ext cx="4463" cy="2001"/>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进口商品数据平台</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 name="圆角矩形 5"/>
            <p:cNvSpPr/>
            <p:nvPr/>
          </p:nvSpPr>
          <p:spPr>
            <a:xfrm>
              <a:off x="3900" y="4626"/>
              <a:ext cx="1201" cy="452"/>
            </a:xfrm>
            <a:prstGeom prst="roundRect">
              <a:avLst>
                <a:gd name="adj" fmla="val 10401"/>
              </a:avLst>
            </a:prstGeom>
            <a:solidFill>
              <a:schemeClr val="accent2"/>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 name="圆角矩形 6"/>
            <p:cNvSpPr/>
            <p:nvPr/>
          </p:nvSpPr>
          <p:spPr>
            <a:xfrm>
              <a:off x="5288"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生产数据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8" name="圆角矩形 7"/>
            <p:cNvSpPr/>
            <p:nvPr/>
          </p:nvSpPr>
          <p:spPr>
            <a:xfrm>
              <a:off x="6676"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流通数据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 name="圆角矩形 8"/>
            <p:cNvSpPr/>
            <p:nvPr/>
          </p:nvSpPr>
          <p:spPr>
            <a:xfrm>
              <a:off x="3900"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产品质量认证</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0" name="圆角矩形 9"/>
            <p:cNvSpPr/>
            <p:nvPr/>
          </p:nvSpPr>
          <p:spPr>
            <a:xfrm>
              <a:off x="5288"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企业体系认证</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1" name="圆角矩形 10"/>
            <p:cNvSpPr/>
            <p:nvPr/>
          </p:nvSpPr>
          <p:spPr>
            <a:xfrm>
              <a:off x="6674"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资质数据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grpSp>
        <p:nvGrpSpPr>
          <p:cNvPr id="59" name="组合 58"/>
          <p:cNvGrpSpPr/>
          <p:nvPr/>
        </p:nvGrpSpPr>
        <p:grpSpPr>
          <a:xfrm>
            <a:off x="7950200" y="2197735"/>
            <a:ext cx="2834005" cy="1270635"/>
            <a:chOff x="3507" y="4064"/>
            <a:chExt cx="4463" cy="2001"/>
          </a:xfrm>
        </p:grpSpPr>
        <p:sp>
          <p:nvSpPr>
            <p:cNvPr id="60" name="圆角矩形 59"/>
            <p:cNvSpPr/>
            <p:nvPr/>
          </p:nvSpPr>
          <p:spPr>
            <a:xfrm>
              <a:off x="3507" y="4064"/>
              <a:ext cx="4463" cy="2001"/>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中国食品（产品）安全追溯（易码追溯）</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1" name="圆角矩形 60"/>
            <p:cNvSpPr/>
            <p:nvPr/>
          </p:nvSpPr>
          <p:spPr>
            <a:xfrm>
              <a:off x="3774" y="4626"/>
              <a:ext cx="1201" cy="452"/>
            </a:xfrm>
            <a:prstGeom prst="roundRect">
              <a:avLst>
                <a:gd name="adj" fmla="val 10401"/>
              </a:avLst>
            </a:prstGeom>
            <a:solidFill>
              <a:schemeClr val="accent2"/>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83" name="圆角矩形 82"/>
            <p:cNvSpPr/>
            <p:nvPr/>
          </p:nvSpPr>
          <p:spPr>
            <a:xfrm>
              <a:off x="5161"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扫码记录数据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84" name="圆角矩形 83"/>
            <p:cNvSpPr/>
            <p:nvPr/>
          </p:nvSpPr>
          <p:spPr>
            <a:xfrm>
              <a:off x="6548"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追溯数据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10" name="圆角矩形 109"/>
            <p:cNvSpPr/>
            <p:nvPr/>
          </p:nvSpPr>
          <p:spPr>
            <a:xfrm>
              <a:off x="3774" y="5264"/>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销售管理数据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19" name="圆角矩形 118"/>
            <p:cNvSpPr/>
            <p:nvPr/>
          </p:nvSpPr>
          <p:spPr>
            <a:xfrm>
              <a:off x="5161" y="5264"/>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供应商数据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20" name="圆角矩形 119"/>
            <p:cNvSpPr/>
            <p:nvPr/>
          </p:nvSpPr>
          <p:spPr>
            <a:xfrm>
              <a:off x="6548" y="5264"/>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sp>
        <p:nvSpPr>
          <p:cNvPr id="165" name="圆角矩形 164"/>
          <p:cNvSpPr/>
          <p:nvPr/>
        </p:nvSpPr>
        <p:spPr>
          <a:xfrm>
            <a:off x="7947660" y="3999865"/>
            <a:ext cx="1416685" cy="39878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digital link解析</a:t>
            </a:r>
            <a:r>
              <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平台</a:t>
            </a:r>
            <a:endParaRPr kumimoji="0" lang="zh-CN" altLang="en-US"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73" name="圆角矩形 72"/>
          <p:cNvSpPr/>
          <p:nvPr/>
        </p:nvSpPr>
        <p:spPr>
          <a:xfrm>
            <a:off x="9330690" y="1447800"/>
            <a:ext cx="121285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GS1泰国/</a:t>
            </a: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德国GIZ</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75" name="直接箭头连接符 74"/>
          <p:cNvCxnSpPr>
            <a:stCxn id="73" idx="2"/>
          </p:cNvCxnSpPr>
          <p:nvPr/>
        </p:nvCxnSpPr>
        <p:spPr>
          <a:xfrm flipH="1">
            <a:off x="9934575" y="1837055"/>
            <a:ext cx="2540" cy="320675"/>
          </a:xfrm>
          <a:prstGeom prst="straightConnector1">
            <a:avLst/>
          </a:prstGeom>
          <a:ln>
            <a:solidFill>
              <a:srgbClr val="FF8D4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79" name="直接箭头连接符 78"/>
          <p:cNvCxnSpPr/>
          <p:nvPr/>
        </p:nvCxnSpPr>
        <p:spPr>
          <a:xfrm flipH="1">
            <a:off x="8435340" y="1851660"/>
            <a:ext cx="5080" cy="3270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89" name="组合 88"/>
          <p:cNvGrpSpPr/>
          <p:nvPr/>
        </p:nvGrpSpPr>
        <p:grpSpPr>
          <a:xfrm>
            <a:off x="1158875" y="5390515"/>
            <a:ext cx="2834005" cy="1271270"/>
            <a:chOff x="3632" y="4064"/>
            <a:chExt cx="4463" cy="2002"/>
          </a:xfrm>
        </p:grpSpPr>
        <p:sp>
          <p:nvSpPr>
            <p:cNvPr id="90" name="圆角矩形 89"/>
            <p:cNvSpPr/>
            <p:nvPr/>
          </p:nvSpPr>
          <p:spPr>
            <a:xfrm>
              <a:off x="3632" y="4064"/>
              <a:ext cx="4463" cy="2002"/>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中国编码（</a:t>
              </a: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APP</a:t>
              </a:r>
              <a:r>
                <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1" name="圆角矩形 90"/>
            <p:cNvSpPr/>
            <p:nvPr/>
          </p:nvSpPr>
          <p:spPr>
            <a:xfrm>
              <a:off x="3900" y="4626"/>
              <a:ext cx="1201" cy="452"/>
            </a:xfrm>
            <a:prstGeom prst="roundRect">
              <a:avLst>
                <a:gd name="adj" fmla="val 10401"/>
              </a:avLst>
            </a:prstGeom>
            <a:solidFill>
              <a:srgbClr val="EE822F"/>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产</a:t>
              </a: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品数据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2" name="圆角矩形 91"/>
            <p:cNvSpPr/>
            <p:nvPr/>
          </p:nvSpPr>
          <p:spPr>
            <a:xfrm>
              <a:off x="5288"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胶片数据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3" name="圆角矩形 92"/>
            <p:cNvSpPr/>
            <p:nvPr/>
          </p:nvSpPr>
          <p:spPr>
            <a:xfrm>
              <a:off x="6676"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4" name="圆角矩形 93"/>
            <p:cNvSpPr/>
            <p:nvPr/>
          </p:nvSpPr>
          <p:spPr>
            <a:xfrm>
              <a:off x="3900"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统计</a:t>
              </a: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5" name="圆角矩形 94"/>
            <p:cNvSpPr/>
            <p:nvPr/>
          </p:nvSpPr>
          <p:spPr>
            <a:xfrm>
              <a:off x="5288"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中心采集</a:t>
              </a: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6" name="圆角矩形 95"/>
            <p:cNvSpPr/>
            <p:nvPr/>
          </p:nvSpPr>
          <p:spPr>
            <a:xfrm>
              <a:off x="6674"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en-US" alt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APP</a:t>
              </a:r>
              <a:r>
                <a:rPr kumimoji="1" lang="zh-CN" altLang="en-US" sz="900" kern="1600" spc="80" noProof="0" dirty="0">
                  <a:ln>
                    <a:noFill/>
                  </a:ln>
                  <a:solidFill>
                    <a:schemeClr val="bg1"/>
                  </a:solidFill>
                  <a:effectLst/>
                  <a:uLnTx/>
                  <a:uFillTx/>
                  <a:latin typeface="微软雅黑" panose="020B0503020204020204" charset="-122"/>
                  <a:ea typeface="微软雅黑" panose="020B0503020204020204" charset="-122"/>
                  <a:sym typeface="+mn-ea"/>
                </a:rPr>
                <a:t>监控</a:t>
              </a:r>
              <a:endParaRPr kumimoji="1" lang="zh-CN" altLang="en-US"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sp>
        <p:nvSpPr>
          <p:cNvPr id="99" name="圆角矩形 98"/>
          <p:cNvSpPr/>
          <p:nvPr/>
        </p:nvSpPr>
        <p:spPr>
          <a:xfrm>
            <a:off x="10344785" y="3757930"/>
            <a:ext cx="422910" cy="881380"/>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政府企业</a:t>
            </a:r>
            <a:endPar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100" name="直接箭头连接符 99"/>
          <p:cNvCxnSpPr>
            <a:stCxn id="165" idx="3"/>
            <a:endCxn id="99" idx="1"/>
          </p:cNvCxnSpPr>
          <p:nvPr/>
        </p:nvCxnSpPr>
        <p:spPr>
          <a:xfrm flipV="1">
            <a:off x="9364345" y="4198620"/>
            <a:ext cx="980440" cy="635"/>
          </a:xfrm>
          <a:prstGeom prst="straightConnector1">
            <a:avLst/>
          </a:prstGeom>
          <a:ln>
            <a:solidFill>
              <a:srgbClr val="FF8D41"/>
            </a:solidFill>
            <a:tailEnd type="arrow"/>
          </a:ln>
        </p:spPr>
        <p:style>
          <a:lnRef idx="2">
            <a:schemeClr val="accent1"/>
          </a:lnRef>
          <a:fillRef idx="0">
            <a:srgbClr val="FFFFFF"/>
          </a:fillRef>
          <a:effectRef idx="0">
            <a:srgbClr val="FFFFFF"/>
          </a:effectRef>
          <a:fontRef idx="minor">
            <a:schemeClr val="tx1"/>
          </a:fontRef>
        </p:style>
      </p:cxnSp>
      <p:sp>
        <p:nvSpPr>
          <p:cNvPr id="103" name="圆角矩形 102"/>
          <p:cNvSpPr/>
          <p:nvPr/>
        </p:nvSpPr>
        <p:spPr>
          <a:xfrm>
            <a:off x="345440" y="3698240"/>
            <a:ext cx="422910" cy="127063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进口产品数据</a:t>
            </a:r>
            <a:endPar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105" name="直接箭头连接符 104"/>
          <p:cNvCxnSpPr>
            <a:stCxn id="103" idx="3"/>
            <a:endCxn id="4" idx="1"/>
          </p:cNvCxnSpPr>
          <p:nvPr/>
        </p:nvCxnSpPr>
        <p:spPr>
          <a:xfrm>
            <a:off x="768350" y="4333875"/>
            <a:ext cx="402590" cy="0"/>
          </a:xfrm>
          <a:prstGeom prst="straightConnector1">
            <a:avLst/>
          </a:prstGeom>
          <a:ln>
            <a:solidFill>
              <a:srgbClr val="FF8D41"/>
            </a:solidFill>
            <a:tailEnd type="arrow"/>
          </a:ln>
        </p:spPr>
        <p:style>
          <a:lnRef idx="2">
            <a:schemeClr val="accent1"/>
          </a:lnRef>
          <a:fillRef idx="0">
            <a:srgbClr val="FFFFFF"/>
          </a:fillRef>
          <a:effectRef idx="0">
            <a:srgbClr val="FFFFFF"/>
          </a:effectRef>
          <a:fontRef idx="minor">
            <a:schemeClr val="tx1"/>
          </a:fontRef>
        </p:style>
      </p:cxnSp>
      <p:sp>
        <p:nvSpPr>
          <p:cNvPr id="107" name="圆角矩形 106"/>
          <p:cNvSpPr/>
          <p:nvPr/>
        </p:nvSpPr>
        <p:spPr>
          <a:xfrm>
            <a:off x="7950200" y="1447800"/>
            <a:ext cx="975995" cy="38989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b="1" noProof="0" dirty="0">
                <a:ln>
                  <a:noFill/>
                </a:ln>
                <a:solidFill>
                  <a:schemeClr val="tx1"/>
                </a:solidFill>
                <a:effectLst/>
                <a:uLnTx/>
                <a:uFillTx/>
                <a:latin typeface="微软雅黑" panose="020B0503020204020204" charset="-122"/>
                <a:ea typeface="微软雅黑" panose="020B0503020204020204" charset="-122"/>
                <a:sym typeface="+mn-ea"/>
              </a:rPr>
              <a:t>EPCIS1.2/2.0</a:t>
            </a:r>
            <a:endParaRPr kumimoji="0" lang="zh-CN" altLang="en-US"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mn-ea"/>
            </a:endParaRPr>
          </a:p>
        </p:txBody>
      </p:sp>
      <p:cxnSp>
        <p:nvCxnSpPr>
          <p:cNvPr id="128" name="直接箭头连接符 127"/>
          <p:cNvCxnSpPr/>
          <p:nvPr/>
        </p:nvCxnSpPr>
        <p:spPr>
          <a:xfrm flipH="1" flipV="1">
            <a:off x="8650605" y="3479800"/>
            <a:ext cx="5715" cy="504000"/>
          </a:xfrm>
          <a:prstGeom prst="straightConnector1">
            <a:avLst/>
          </a:prstGeom>
          <a:ln>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133" name="文本框 132"/>
          <p:cNvSpPr txBox="1"/>
          <p:nvPr/>
        </p:nvSpPr>
        <p:spPr>
          <a:xfrm>
            <a:off x="7373620" y="2728595"/>
            <a:ext cx="619760" cy="125095"/>
          </a:xfrm>
          <a:prstGeom prst="rect">
            <a:avLst/>
          </a:prstGeom>
          <a:noFill/>
        </p:spPr>
        <p:txBody>
          <a:bodyPr wrap="square" rtlCol="0">
            <a:noAutofit/>
          </a:bodyPr>
          <a:p>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sp>
        <p:nvSpPr>
          <p:cNvPr id="134" name="圆角矩形 133"/>
          <p:cNvSpPr/>
          <p:nvPr/>
        </p:nvSpPr>
        <p:spPr>
          <a:xfrm>
            <a:off x="4549775" y="6271895"/>
            <a:ext cx="2825115" cy="38989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sz="1000" b="1" noProof="0" dirty="0">
                <a:ln>
                  <a:noFill/>
                </a:ln>
                <a:solidFill>
                  <a:prstClr val="black"/>
                </a:solidFill>
                <a:effectLst/>
                <a:uLnTx/>
                <a:uFillTx/>
                <a:latin typeface="微软雅黑" panose="020B0503020204020204" charset="-122"/>
                <a:ea typeface="微软雅黑" panose="020B0503020204020204" charset="-122"/>
                <a:sym typeface="+mn-ea"/>
              </a:rPr>
              <a:t>全球主数据标准发布门户</a:t>
            </a:r>
            <a:endParaRPr kumimoji="0" lang="zh-CN" altLang="en-US"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cxnSp>
        <p:nvCxnSpPr>
          <p:cNvPr id="135" name="肘形连接符 134"/>
          <p:cNvCxnSpPr/>
          <p:nvPr/>
        </p:nvCxnSpPr>
        <p:spPr>
          <a:xfrm flipV="1">
            <a:off x="3992880" y="3615690"/>
            <a:ext cx="547370" cy="2376000"/>
          </a:xfrm>
          <a:prstGeom prst="bentConnector3">
            <a:avLst>
              <a:gd name="adj1" fmla="val 73665"/>
            </a:avLst>
          </a:prstGeom>
          <a:ln>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136" name="文本框 135"/>
          <p:cNvSpPr txBox="1"/>
          <p:nvPr/>
        </p:nvSpPr>
        <p:spPr>
          <a:xfrm>
            <a:off x="3992880" y="2298065"/>
            <a:ext cx="601980" cy="337185"/>
          </a:xfrm>
          <a:prstGeom prst="rect">
            <a:avLst/>
          </a:prstGeom>
          <a:noFill/>
        </p:spPr>
        <p:txBody>
          <a:bodyPr wrap="square" rtlCol="0">
            <a:spAutoFit/>
          </a:bodyPr>
          <a:p>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a:p>
            <a:r>
              <a:rPr lang="zh-CN" altLang="en-US" sz="800" b="1">
                <a:solidFill>
                  <a:schemeClr val="tx1"/>
                </a:solidFill>
                <a:latin typeface="微软雅黑" panose="020B0503020204020204" charset="-122"/>
                <a:ea typeface="微软雅黑" panose="020B0503020204020204" charset="-122"/>
              </a:rPr>
              <a:t>用户</a:t>
            </a:r>
            <a:r>
              <a:rPr lang="zh-CN" altLang="en-US" sz="800" b="1">
                <a:solidFill>
                  <a:schemeClr val="tx1"/>
                </a:solidFill>
                <a:latin typeface="微软雅黑" panose="020B0503020204020204" charset="-122"/>
                <a:ea typeface="微软雅黑" panose="020B0503020204020204" charset="-122"/>
              </a:rPr>
              <a:t>数据</a:t>
            </a:r>
            <a:endParaRPr lang="zh-CN" altLang="en-US" sz="800" b="1">
              <a:solidFill>
                <a:schemeClr val="tx1"/>
              </a:solidFill>
              <a:latin typeface="微软雅黑" panose="020B0503020204020204" charset="-122"/>
              <a:ea typeface="微软雅黑" panose="020B0503020204020204" charset="-122"/>
            </a:endParaRPr>
          </a:p>
        </p:txBody>
      </p:sp>
      <p:sp>
        <p:nvSpPr>
          <p:cNvPr id="137" name="文本框 136"/>
          <p:cNvSpPr txBox="1"/>
          <p:nvPr/>
        </p:nvSpPr>
        <p:spPr>
          <a:xfrm>
            <a:off x="8625205" y="3576320"/>
            <a:ext cx="777875" cy="213995"/>
          </a:xfrm>
          <a:prstGeom prst="rect">
            <a:avLst/>
          </a:prstGeom>
          <a:noFill/>
        </p:spPr>
        <p:txBody>
          <a:bodyPr wrap="square" rtlCol="0">
            <a:spAutoFit/>
          </a:bodyPr>
          <a:p>
            <a:r>
              <a:rPr lang="zh-CN" altLang="en-US" sz="800" b="1">
                <a:solidFill>
                  <a:schemeClr val="tx1"/>
                </a:solidFill>
                <a:latin typeface="微软雅黑" panose="020B0503020204020204" charset="-122"/>
                <a:ea typeface="微软雅黑" panose="020B0503020204020204" charset="-122"/>
              </a:rPr>
              <a:t>二维码链接</a:t>
            </a:r>
            <a:endParaRPr lang="zh-CN" altLang="en-US" sz="800" b="1">
              <a:solidFill>
                <a:schemeClr val="tx1"/>
              </a:solidFill>
              <a:latin typeface="微软雅黑" panose="020B0503020204020204" charset="-122"/>
              <a:ea typeface="微软雅黑" panose="020B0503020204020204" charset="-122"/>
            </a:endParaRPr>
          </a:p>
        </p:txBody>
      </p:sp>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编码中心应用</a:t>
            </a:r>
            <a:r>
              <a:rPr lang="zh-CN" altLang="en-US" sz="3600" b="1">
                <a:solidFill>
                  <a:schemeClr val="accent1">
                    <a:lumMod val="50000"/>
                  </a:schemeClr>
                </a:solidFill>
              </a:rPr>
              <a:t>内部数据流向</a:t>
            </a:r>
            <a:r>
              <a:rPr lang="zh-CN" altLang="en-US" sz="3600" b="1">
                <a:solidFill>
                  <a:schemeClr val="accent1">
                    <a:lumMod val="50000"/>
                  </a:schemeClr>
                </a:solidFill>
              </a:rPr>
              <a:t>现状</a:t>
            </a:r>
            <a:endParaRPr lang="zh-CN" altLang="en-US" sz="3600" b="1">
              <a:solidFill>
                <a:schemeClr val="accent1">
                  <a:lumMod val="50000"/>
                </a:schemeClr>
              </a:solidFill>
            </a:endParaRPr>
          </a:p>
        </p:txBody>
      </p:sp>
      <p:cxnSp>
        <p:nvCxnSpPr>
          <p:cNvPr id="12" name="肘形连接符 11"/>
          <p:cNvCxnSpPr/>
          <p:nvPr/>
        </p:nvCxnSpPr>
        <p:spPr>
          <a:xfrm rot="10800000" flipV="1">
            <a:off x="1158875" y="2747010"/>
            <a:ext cx="12065" cy="3279140"/>
          </a:xfrm>
          <a:prstGeom prst="bentConnector3">
            <a:avLst>
              <a:gd name="adj1" fmla="val 2073684"/>
            </a:avLst>
          </a:prstGeom>
          <a:ln>
            <a:solidFill>
              <a:srgbClr val="4874CB"/>
            </a:solidFill>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638175" y="5055870"/>
            <a:ext cx="702945" cy="460375"/>
          </a:xfrm>
          <a:prstGeom prst="rect">
            <a:avLst/>
          </a:prstGeom>
          <a:noFill/>
        </p:spPr>
        <p:txBody>
          <a:bodyPr wrap="square" rtlCol="0">
            <a:noAutofit/>
          </a:bodyPr>
          <a:p>
            <a:r>
              <a:rPr lang="zh-CN" altLang="en-US" sz="800" b="1">
                <a:solidFill>
                  <a:schemeClr val="tx1"/>
                </a:solidFill>
                <a:latin typeface="微软雅黑" panose="020B0503020204020204" charset="-122"/>
                <a:ea typeface="微软雅黑" panose="020B0503020204020204" charset="-122"/>
              </a:rPr>
              <a:t>订单数据</a:t>
            </a:r>
            <a:endParaRPr lang="zh-CN" altLang="en-US" sz="800" b="1">
              <a:solidFill>
                <a:schemeClr val="tx1"/>
              </a:solidFill>
              <a:latin typeface="微软雅黑" panose="020B0503020204020204" charset="-122"/>
              <a:ea typeface="微软雅黑" panose="020B0503020204020204" charset="-122"/>
            </a:endParaRPr>
          </a:p>
          <a:p>
            <a:r>
              <a:rPr lang="zh-CN" altLang="en-US" sz="800" b="1">
                <a:solidFill>
                  <a:schemeClr val="tx1"/>
                </a:solidFill>
                <a:latin typeface="微软雅黑" panose="020B0503020204020204" charset="-122"/>
                <a:ea typeface="微软雅黑" panose="020B0503020204020204" charset="-122"/>
              </a:rPr>
              <a:t>胶片数据</a:t>
            </a:r>
            <a:endParaRPr lang="zh-CN" altLang="en-US" sz="800" b="1">
              <a:solidFill>
                <a:schemeClr val="tx1"/>
              </a:solidFill>
              <a:latin typeface="微软雅黑" panose="020B0503020204020204" charset="-122"/>
              <a:ea typeface="微软雅黑" panose="020B0503020204020204" charset="-122"/>
            </a:endParaRPr>
          </a:p>
        </p:txBody>
      </p:sp>
      <p:sp>
        <p:nvSpPr>
          <p:cNvPr id="15" name="文本框 14"/>
          <p:cNvSpPr txBox="1"/>
          <p:nvPr/>
        </p:nvSpPr>
        <p:spPr>
          <a:xfrm>
            <a:off x="4450715" y="4149725"/>
            <a:ext cx="154305" cy="563245"/>
          </a:xfrm>
          <a:prstGeom prst="rect">
            <a:avLst/>
          </a:prstGeom>
          <a:noFill/>
        </p:spPr>
        <p:txBody>
          <a:bodyPr wrap="square" rtlCol="0">
            <a:noAutofit/>
          </a:bodyPr>
          <a:p>
            <a:pPr algn="r"/>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sp>
        <p:nvSpPr>
          <p:cNvPr id="16" name="文本框 15"/>
          <p:cNvSpPr txBox="1"/>
          <p:nvPr/>
        </p:nvSpPr>
        <p:spPr>
          <a:xfrm>
            <a:off x="3091815" y="3333750"/>
            <a:ext cx="645795" cy="148590"/>
          </a:xfrm>
          <a:prstGeom prst="rect">
            <a:avLst/>
          </a:prstGeom>
          <a:noFill/>
        </p:spPr>
        <p:txBody>
          <a:bodyPr wrap="square" rtlCol="0">
            <a:noAutofit/>
          </a:bodyPr>
          <a:p>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grpSp>
        <p:nvGrpSpPr>
          <p:cNvPr id="41" name="组合 40"/>
          <p:cNvGrpSpPr/>
          <p:nvPr/>
        </p:nvGrpSpPr>
        <p:grpSpPr>
          <a:xfrm rot="0">
            <a:off x="1170940" y="2179320"/>
            <a:ext cx="2833370" cy="1134745"/>
            <a:chOff x="3507" y="3530"/>
            <a:chExt cx="4462" cy="1787"/>
          </a:xfrm>
        </p:grpSpPr>
        <p:sp>
          <p:nvSpPr>
            <p:cNvPr id="42" name="圆角矩形 41"/>
            <p:cNvSpPr/>
            <p:nvPr/>
          </p:nvSpPr>
          <p:spPr>
            <a:xfrm>
              <a:off x="3507" y="3530"/>
              <a:ext cx="4462" cy="1787"/>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条码商桥</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51" name="圆角矩形 50"/>
            <p:cNvSpPr/>
            <p:nvPr/>
          </p:nvSpPr>
          <p:spPr>
            <a:xfrm>
              <a:off x="3775"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52" name="圆角矩形 51"/>
            <p:cNvSpPr/>
            <p:nvPr/>
          </p:nvSpPr>
          <p:spPr>
            <a:xfrm>
              <a:off x="5164"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胶片数据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6" name="圆角矩形 75"/>
            <p:cNvSpPr/>
            <p:nvPr/>
          </p:nvSpPr>
          <p:spPr>
            <a:xfrm>
              <a:off x="3775" y="4036"/>
              <a:ext cx="1201" cy="452"/>
            </a:xfrm>
            <a:prstGeom prst="roundRect">
              <a:avLst>
                <a:gd name="adj" fmla="val 10401"/>
              </a:avLst>
            </a:prstGeom>
            <a:solidFill>
              <a:schemeClr val="accent2"/>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7" name="圆角矩形 76"/>
            <p:cNvSpPr/>
            <p:nvPr/>
          </p:nvSpPr>
          <p:spPr>
            <a:xfrm>
              <a:off x="5164" y="403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发票数据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8" name="圆角矩形 77"/>
            <p:cNvSpPr/>
            <p:nvPr/>
          </p:nvSpPr>
          <p:spPr>
            <a:xfrm>
              <a:off x="6553" y="403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条码信息数据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43" name="圆角矩形 42"/>
            <p:cNvSpPr/>
            <p:nvPr/>
          </p:nvSpPr>
          <p:spPr>
            <a:xfrm>
              <a:off x="6553"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800" kern="1600" spc="80" noProof="0" dirty="0">
                  <a:ln>
                    <a:noFill/>
                  </a:ln>
                  <a:solidFill>
                    <a:schemeClr val="bg1"/>
                  </a:solidFill>
                  <a:effectLst/>
                  <a:uLnTx/>
                  <a:uFillTx/>
                  <a:latin typeface="微软雅黑" panose="020B0503020204020204" charset="-122"/>
                  <a:ea typeface="微软雅黑" panose="020B0503020204020204" charset="-122"/>
                  <a:sym typeface="+mn-ea"/>
                </a:rPr>
                <a:t>重点工业品采集数据</a:t>
              </a:r>
              <a:endParaRPr kumimoji="1" lang="zh-CN" sz="8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sp>
        <p:nvSpPr>
          <p:cNvPr id="57" name="圆角矩形 56"/>
          <p:cNvSpPr/>
          <p:nvPr/>
        </p:nvSpPr>
        <p:spPr>
          <a:xfrm>
            <a:off x="1170940" y="1448435"/>
            <a:ext cx="2834005"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阿里、大润发、联华等合作伙伴</a:t>
            </a:r>
            <a:endPar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58" name="直接箭头连接符 57"/>
          <p:cNvCxnSpPr>
            <a:stCxn id="42" idx="0"/>
            <a:endCxn id="57" idx="2"/>
          </p:cNvCxnSpPr>
          <p:nvPr/>
        </p:nvCxnSpPr>
        <p:spPr>
          <a:xfrm flipV="1">
            <a:off x="2587625" y="1837690"/>
            <a:ext cx="635" cy="341630"/>
          </a:xfrm>
          <a:prstGeom prst="straightConnector1">
            <a:avLst/>
          </a:prstGeom>
          <a:ln>
            <a:solidFill>
              <a:srgbClr val="FF8D41"/>
            </a:solidFill>
            <a:tailEnd type="arrow"/>
          </a:ln>
        </p:spPr>
        <p:style>
          <a:lnRef idx="2">
            <a:schemeClr val="accent1"/>
          </a:lnRef>
          <a:fillRef idx="0">
            <a:srgbClr val="FFFFFF"/>
          </a:fillRef>
          <a:effectRef idx="0">
            <a:srgbClr val="FFFFFF"/>
          </a:effectRef>
          <a:fontRef idx="minor">
            <a:schemeClr val="tx1"/>
          </a:fontRef>
        </p:style>
      </p:cxnSp>
      <p:sp>
        <p:nvSpPr>
          <p:cNvPr id="101" name="圆角矩形 100"/>
          <p:cNvSpPr/>
          <p:nvPr/>
        </p:nvSpPr>
        <p:spPr>
          <a:xfrm>
            <a:off x="344805" y="1661795"/>
            <a:ext cx="422910" cy="177482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条码商桥管理系统</a:t>
            </a:r>
            <a:endPar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102" name="直接箭头连接符 101"/>
          <p:cNvCxnSpPr/>
          <p:nvPr/>
        </p:nvCxnSpPr>
        <p:spPr>
          <a:xfrm flipV="1">
            <a:off x="771525" y="2584450"/>
            <a:ext cx="387350" cy="1905"/>
          </a:xfrm>
          <a:prstGeom prst="straightConnector1">
            <a:avLst/>
          </a:prstGeom>
          <a:ln>
            <a:solidFill>
              <a:srgbClr val="FF8D41"/>
            </a:solidFill>
            <a:headEnd type="arrow"/>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1948180" y="1918970"/>
            <a:ext cx="690245" cy="159385"/>
          </a:xfrm>
          <a:prstGeom prst="rect">
            <a:avLst/>
          </a:prstGeom>
          <a:noFill/>
        </p:spPr>
        <p:txBody>
          <a:bodyPr wrap="square" rtlCol="0">
            <a:noAutofit/>
          </a:bodyPr>
          <a:p>
            <a:pPr algn="r"/>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sp>
        <p:nvSpPr>
          <p:cNvPr id="5" name="文本框 4"/>
          <p:cNvSpPr txBox="1"/>
          <p:nvPr/>
        </p:nvSpPr>
        <p:spPr>
          <a:xfrm>
            <a:off x="8440420" y="1885315"/>
            <a:ext cx="777875" cy="213995"/>
          </a:xfrm>
          <a:prstGeom prst="rect">
            <a:avLst/>
          </a:prstGeom>
          <a:noFill/>
        </p:spPr>
        <p:txBody>
          <a:bodyPr wrap="square" rtlCol="0">
            <a:spAutoFit/>
          </a:bodyPr>
          <a:p>
            <a:r>
              <a:rPr lang="zh-CN" altLang="en-US" sz="800" b="1">
                <a:solidFill>
                  <a:schemeClr val="tx1"/>
                </a:solidFill>
                <a:latin typeface="微软雅黑" panose="020B0503020204020204" charset="-122"/>
                <a:ea typeface="微软雅黑" panose="020B0503020204020204" charset="-122"/>
              </a:rPr>
              <a:t>数据格式</a:t>
            </a:r>
            <a:endParaRPr lang="zh-CN" altLang="en-US" sz="800" b="1">
              <a:solidFill>
                <a:schemeClr val="tx1"/>
              </a:solidFill>
              <a:latin typeface="微软雅黑" panose="020B0503020204020204" charset="-122"/>
              <a:ea typeface="微软雅黑" panose="020B0503020204020204" charset="-122"/>
            </a:endParaRPr>
          </a:p>
        </p:txBody>
      </p:sp>
      <p:sp>
        <p:nvSpPr>
          <p:cNvPr id="19" name="文本框 18"/>
          <p:cNvSpPr txBox="1"/>
          <p:nvPr/>
        </p:nvSpPr>
        <p:spPr>
          <a:xfrm>
            <a:off x="9876790" y="1885315"/>
            <a:ext cx="894080" cy="213995"/>
          </a:xfrm>
          <a:prstGeom prst="rect">
            <a:avLst/>
          </a:prstGeom>
          <a:noFill/>
        </p:spPr>
        <p:txBody>
          <a:bodyPr wrap="square" rtlCol="0">
            <a:spAutoFit/>
          </a:bodyPr>
          <a:p>
            <a:r>
              <a:rPr lang="zh-CN" altLang="en-US" sz="800" b="1">
                <a:solidFill>
                  <a:schemeClr val="tx1"/>
                </a:solidFill>
                <a:latin typeface="微软雅黑" panose="020B0503020204020204" charset="-122"/>
                <a:ea typeface="微软雅黑" panose="020B0503020204020204" charset="-122"/>
              </a:rPr>
              <a:t>产品属性数据</a:t>
            </a:r>
            <a:endParaRPr lang="zh-CN" altLang="en-US" sz="800" b="1">
              <a:solidFill>
                <a:schemeClr val="tx1"/>
              </a:solidFill>
              <a:latin typeface="微软雅黑" panose="020B0503020204020204" charset="-122"/>
              <a:ea typeface="微软雅黑" panose="020B0503020204020204" charset="-122"/>
            </a:endParaRPr>
          </a:p>
        </p:txBody>
      </p:sp>
      <p:sp>
        <p:nvSpPr>
          <p:cNvPr id="20" name="文本框 19"/>
          <p:cNvSpPr txBox="1"/>
          <p:nvPr/>
        </p:nvSpPr>
        <p:spPr>
          <a:xfrm>
            <a:off x="9483725" y="4007485"/>
            <a:ext cx="825500" cy="213995"/>
          </a:xfrm>
          <a:prstGeom prst="rect">
            <a:avLst/>
          </a:prstGeom>
          <a:noFill/>
        </p:spPr>
        <p:txBody>
          <a:bodyPr wrap="square" rtlCol="0">
            <a:spAutoFit/>
          </a:bodyPr>
          <a:p>
            <a:r>
              <a:rPr lang="zh-CN" altLang="en-US" sz="800" b="1">
                <a:solidFill>
                  <a:schemeClr val="tx1"/>
                </a:solidFill>
                <a:latin typeface="微软雅黑" panose="020B0503020204020204" charset="-122"/>
                <a:ea typeface="微软雅黑" panose="020B0503020204020204" charset="-122"/>
              </a:rPr>
              <a:t>产品源头数据</a:t>
            </a:r>
            <a:endParaRPr lang="zh-CN" altLang="en-US" sz="800" b="1">
              <a:solidFill>
                <a:schemeClr val="tx1"/>
              </a:solidFill>
              <a:latin typeface="微软雅黑" panose="020B0503020204020204" charset="-122"/>
              <a:ea typeface="微软雅黑" panose="020B0503020204020204" charset="-122"/>
            </a:endParaRPr>
          </a:p>
        </p:txBody>
      </p:sp>
      <p:sp>
        <p:nvSpPr>
          <p:cNvPr id="36" name="文本框 35"/>
          <p:cNvSpPr txBox="1"/>
          <p:nvPr/>
        </p:nvSpPr>
        <p:spPr>
          <a:xfrm>
            <a:off x="5730240" y="4140835"/>
            <a:ext cx="201295" cy="583565"/>
          </a:xfrm>
          <a:prstGeom prst="rect">
            <a:avLst/>
          </a:prstGeom>
          <a:noFill/>
        </p:spPr>
        <p:txBody>
          <a:bodyPr wrap="square" rtlCol="0">
            <a:spAutoFit/>
          </a:bodyPr>
          <a:p>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grpSp>
        <p:nvGrpSpPr>
          <p:cNvPr id="22" name="组合 21"/>
          <p:cNvGrpSpPr/>
          <p:nvPr/>
        </p:nvGrpSpPr>
        <p:grpSpPr>
          <a:xfrm rot="0">
            <a:off x="7950200" y="4822825"/>
            <a:ext cx="2834005" cy="1105535"/>
            <a:chOff x="3507" y="4034"/>
            <a:chExt cx="4463" cy="1741"/>
          </a:xfrm>
        </p:grpSpPr>
        <p:sp>
          <p:nvSpPr>
            <p:cNvPr id="23" name="圆角矩形 22"/>
            <p:cNvSpPr/>
            <p:nvPr/>
          </p:nvSpPr>
          <p:spPr>
            <a:xfrm>
              <a:off x="3507" y="4034"/>
              <a:ext cx="4463" cy="1741"/>
            </a:xfrm>
            <a:prstGeom prst="roundRect">
              <a:avLst>
                <a:gd name="adj" fmla="val 6150"/>
              </a:avLst>
            </a:prstGeom>
            <a:solidFill>
              <a:schemeClr val="bg1">
                <a:alpha val="94000"/>
              </a:schemeClr>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GDSN全球数据池</a:t>
              </a:r>
              <a:r>
                <a:rPr kumimoji="0" lang="zh-CN" altLang="en-US"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r>
                <a:rPr kumimoji="0" lang="en-US" altLang="zh-CN"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GS1</a:t>
              </a:r>
              <a:r>
                <a:rPr kumimoji="0" lang="zh-CN" altLang="en-US"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全球注册平台）</a:t>
              </a:r>
              <a:endParaRPr kumimoji="0" lang="zh-CN" altLang="en-US"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32" name="圆角矩形 31"/>
            <p:cNvSpPr/>
            <p:nvPr/>
          </p:nvSpPr>
          <p:spPr>
            <a:xfrm>
              <a:off x="3775" y="4626"/>
              <a:ext cx="1201" cy="452"/>
            </a:xfrm>
            <a:prstGeom prst="roundRect">
              <a:avLst>
                <a:gd name="adj" fmla="val 10401"/>
              </a:avLst>
            </a:prstGeom>
            <a:solidFill>
              <a:schemeClr val="accent2"/>
            </a:solidFill>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国际产品数据</a:t>
              </a:r>
              <a:endPar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3" name="圆角矩形 32"/>
            <p:cNvSpPr/>
            <p:nvPr/>
          </p:nvSpPr>
          <p:spPr>
            <a:xfrm>
              <a:off x="5164" y="4626"/>
              <a:ext cx="1201" cy="452"/>
            </a:xfrm>
            <a:prstGeom prst="roundRect">
              <a:avLst>
                <a:gd name="adj" fmla="val 10401"/>
              </a:avLst>
            </a:prstGeom>
            <a:solidFill>
              <a:schemeClr val="accent2"/>
            </a:solidFill>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产品数据</a:t>
              </a:r>
              <a:endPar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4" name="圆角矩形 33"/>
            <p:cNvSpPr/>
            <p:nvPr/>
          </p:nvSpPr>
          <p:spPr>
            <a:xfrm>
              <a:off x="6553"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企业信息</a:t>
              </a:r>
              <a:r>
                <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7" name="圆角矩形 66"/>
            <p:cNvSpPr/>
            <p:nvPr/>
          </p:nvSpPr>
          <p:spPr>
            <a:xfrm>
              <a:off x="3776" y="521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证照类型</a:t>
              </a:r>
              <a:endPar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2" name="圆角矩形 71"/>
            <p:cNvSpPr/>
            <p:nvPr/>
          </p:nvSpPr>
          <p:spPr>
            <a:xfrm>
              <a:off x="5165" y="521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国际</a:t>
              </a:r>
              <a:r>
                <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零售</a:t>
              </a:r>
              <a:endParaRPr kumimoji="1" 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4" name="圆角矩形 73"/>
            <p:cNvSpPr/>
            <p:nvPr/>
          </p:nvSpPr>
          <p:spPr>
            <a:xfrm>
              <a:off x="6554" y="521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ICC</a:t>
              </a:r>
              <a:r>
                <a:rPr kumimoji="1" lang="zh-CN" altLang="en-US"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分类</a:t>
              </a:r>
              <a:endParaRPr kumimoji="1" lang="zh-CN" altLang="en-US" sz="9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35" name="圆角矩形 34"/>
          <p:cNvSpPr/>
          <p:nvPr/>
        </p:nvSpPr>
        <p:spPr>
          <a:xfrm>
            <a:off x="7950200" y="6271895"/>
            <a:ext cx="2834005" cy="389890"/>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京东、中国药检</a:t>
            </a:r>
            <a:endParaRPr kumimoji="0" lang="zh-CN" altLang="en-US" sz="1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cxnSp>
        <p:nvCxnSpPr>
          <p:cNvPr id="56" name="直接箭头连接符 55"/>
          <p:cNvCxnSpPr>
            <a:stCxn id="23" idx="2"/>
            <a:endCxn id="35" idx="0"/>
          </p:cNvCxnSpPr>
          <p:nvPr/>
        </p:nvCxnSpPr>
        <p:spPr>
          <a:xfrm>
            <a:off x="9367520" y="5928360"/>
            <a:ext cx="0" cy="343535"/>
          </a:xfrm>
          <a:prstGeom prst="straightConnector1">
            <a:avLst/>
          </a:prstGeom>
          <a:ln>
            <a:solidFill>
              <a:srgbClr val="FF8D41"/>
            </a:solidFill>
            <a:tailEnd type="arrow"/>
          </a:ln>
        </p:spPr>
        <p:style>
          <a:lnRef idx="2">
            <a:schemeClr val="accent1"/>
          </a:lnRef>
          <a:fillRef idx="0">
            <a:srgbClr val="FFFFFF"/>
          </a:fillRef>
          <a:effectRef idx="0">
            <a:srgbClr val="FFFFFF"/>
          </a:effectRef>
          <a:fontRef idx="minor">
            <a:schemeClr val="tx1"/>
          </a:fontRef>
        </p:style>
      </p:cxnSp>
      <p:sp>
        <p:nvSpPr>
          <p:cNvPr id="106" name="圆角矩形 105"/>
          <p:cNvSpPr/>
          <p:nvPr/>
        </p:nvSpPr>
        <p:spPr>
          <a:xfrm>
            <a:off x="11325225" y="4742815"/>
            <a:ext cx="422910" cy="127063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国际合作数据池</a:t>
            </a:r>
            <a:endPar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108" name="直接箭头连接符 107"/>
          <p:cNvCxnSpPr>
            <a:stCxn id="106" idx="1"/>
            <a:endCxn id="23" idx="3"/>
          </p:cNvCxnSpPr>
          <p:nvPr/>
        </p:nvCxnSpPr>
        <p:spPr>
          <a:xfrm flipH="1" flipV="1">
            <a:off x="10784205" y="5375910"/>
            <a:ext cx="541020" cy="2540"/>
          </a:xfrm>
          <a:prstGeom prst="straightConnector1">
            <a:avLst/>
          </a:prstGeom>
          <a:ln>
            <a:solidFill>
              <a:srgbClr val="FF8D41"/>
            </a:solidFill>
            <a:headEnd type="arrow"/>
            <a:tailEnd type="arrow"/>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10838180" y="5398135"/>
            <a:ext cx="433070" cy="460375"/>
          </a:xfrm>
          <a:prstGeom prst="rect">
            <a:avLst/>
          </a:prstGeom>
          <a:noFill/>
        </p:spPr>
        <p:txBody>
          <a:bodyPr wrap="square" rtlCol="0">
            <a:spAutoFit/>
          </a:bodyPr>
          <a:p>
            <a:r>
              <a:rPr lang="zh-CN" altLang="en-US" sz="800" b="1">
                <a:solidFill>
                  <a:schemeClr val="tx1"/>
                </a:solidFill>
                <a:latin typeface="微软雅黑" panose="020B0503020204020204" charset="-122"/>
                <a:ea typeface="微软雅黑" panose="020B0503020204020204" charset="-122"/>
              </a:rPr>
              <a:t>国际产品数据</a:t>
            </a:r>
            <a:endParaRPr lang="zh-CN" altLang="en-US" sz="800" b="1">
              <a:solidFill>
                <a:schemeClr val="tx1"/>
              </a:solidFill>
              <a:latin typeface="微软雅黑" panose="020B0503020204020204" charset="-122"/>
              <a:ea typeface="微软雅黑" panose="020B0503020204020204" charset="-122"/>
            </a:endParaRPr>
          </a:p>
        </p:txBody>
      </p:sp>
      <p:sp>
        <p:nvSpPr>
          <p:cNvPr id="82" name="文本框 81"/>
          <p:cNvSpPr txBox="1"/>
          <p:nvPr/>
        </p:nvSpPr>
        <p:spPr>
          <a:xfrm>
            <a:off x="9403080" y="5994400"/>
            <a:ext cx="645160" cy="144780"/>
          </a:xfrm>
          <a:prstGeom prst="rect">
            <a:avLst/>
          </a:prstGeom>
          <a:noFill/>
        </p:spPr>
        <p:txBody>
          <a:bodyPr wrap="square" rtlCol="0">
            <a:noAutofit/>
          </a:bodyPr>
          <a:p>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sp>
        <p:nvSpPr>
          <p:cNvPr id="25" name="圆角矩形 24"/>
          <p:cNvSpPr/>
          <p:nvPr/>
        </p:nvSpPr>
        <p:spPr>
          <a:xfrm>
            <a:off x="4540250" y="2263140"/>
            <a:ext cx="2834005" cy="189484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中国商品信息服务平台</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6" name="圆角矩形 25"/>
          <p:cNvSpPr/>
          <p:nvPr/>
        </p:nvSpPr>
        <p:spPr>
          <a:xfrm>
            <a:off x="4710430" y="2717165"/>
            <a:ext cx="762635" cy="287020"/>
          </a:xfrm>
          <a:prstGeom prst="roundRect">
            <a:avLst>
              <a:gd name="adj" fmla="val 10401"/>
            </a:avLst>
          </a:prstGeom>
          <a:solidFill>
            <a:schemeClr val="accent2"/>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7" name="圆角矩形 26"/>
          <p:cNvSpPr/>
          <p:nvPr/>
        </p:nvSpPr>
        <p:spPr>
          <a:xfrm>
            <a:off x="5591810" y="2717165"/>
            <a:ext cx="762635" cy="287020"/>
          </a:xfrm>
          <a:prstGeom prst="roundRect">
            <a:avLst>
              <a:gd name="adj" fmla="val 10401"/>
            </a:avLst>
          </a:prstGeom>
          <a:solidFill>
            <a:srgbClr val="EE822F"/>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用户数据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8" name="圆角矩形 27"/>
          <p:cNvSpPr/>
          <p:nvPr/>
        </p:nvSpPr>
        <p:spPr>
          <a:xfrm>
            <a:off x="6473190" y="2717165"/>
            <a:ext cx="762635" cy="28702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流通数据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9" name="圆角矩形 28"/>
          <p:cNvSpPr/>
          <p:nvPr/>
        </p:nvSpPr>
        <p:spPr>
          <a:xfrm>
            <a:off x="4710430" y="3209290"/>
            <a:ext cx="772795" cy="28702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产品属性数据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1" name="圆角矩形 30"/>
          <p:cNvSpPr/>
          <p:nvPr/>
        </p:nvSpPr>
        <p:spPr>
          <a:xfrm>
            <a:off x="5591810" y="3209290"/>
            <a:ext cx="762635" cy="28702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38" name="圆角矩形 137"/>
          <p:cNvSpPr/>
          <p:nvPr/>
        </p:nvSpPr>
        <p:spPr>
          <a:xfrm>
            <a:off x="6471920" y="3209290"/>
            <a:ext cx="762635" cy="28702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900" kern="1600" spc="80" noProof="0" dirty="0">
                <a:ln>
                  <a:noFill/>
                </a:ln>
                <a:solidFill>
                  <a:schemeClr val="bg1"/>
                </a:solidFill>
                <a:effectLst/>
                <a:uLnTx/>
                <a:uFillTx/>
                <a:latin typeface="微软雅黑" panose="020B0503020204020204" charset="-122"/>
                <a:ea typeface="微软雅黑" panose="020B0503020204020204" charset="-122"/>
                <a:sym typeface="+mn-ea"/>
              </a:rPr>
              <a:t>企业信息数据</a:t>
            </a:r>
            <a:endParaRPr kumimoji="1" lang="en-US"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64" name="圆角矩形 63"/>
          <p:cNvSpPr/>
          <p:nvPr/>
        </p:nvSpPr>
        <p:spPr>
          <a:xfrm>
            <a:off x="4710430" y="3663315"/>
            <a:ext cx="772795" cy="28702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用户信息</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65" name="圆角矩形 64"/>
          <p:cNvSpPr/>
          <p:nvPr/>
        </p:nvSpPr>
        <p:spPr>
          <a:xfrm>
            <a:off x="5591810" y="3663315"/>
            <a:ext cx="762635" cy="28702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900" kern="1600" spc="80" noProof="0" dirty="0">
                <a:ln>
                  <a:noFill/>
                </a:ln>
                <a:solidFill>
                  <a:schemeClr val="bg1"/>
                </a:solidFill>
                <a:effectLst/>
                <a:uLnTx/>
                <a:uFillTx/>
                <a:latin typeface="微软雅黑" panose="020B0503020204020204" charset="-122"/>
                <a:ea typeface="微软雅黑" panose="020B0503020204020204" charset="-122"/>
                <a:sym typeface="+mn-ea"/>
              </a:rPr>
              <a:t>产品审核数据</a:t>
            </a:r>
            <a:endParaRPr kumimoji="1" lang="zh-CN" altLang="en-US"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66" name="圆角矩形 65"/>
          <p:cNvSpPr/>
          <p:nvPr/>
        </p:nvSpPr>
        <p:spPr>
          <a:xfrm>
            <a:off x="6471920" y="3663315"/>
            <a:ext cx="762635" cy="28702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900" kern="1600" spc="80" noProof="0" dirty="0">
                <a:ln>
                  <a:noFill/>
                </a:ln>
                <a:solidFill>
                  <a:schemeClr val="bg1"/>
                </a:solidFill>
                <a:effectLst/>
                <a:uLnTx/>
                <a:uFillTx/>
                <a:latin typeface="微软雅黑" panose="020B0503020204020204" charset="-122"/>
                <a:ea typeface="微软雅黑" panose="020B0503020204020204" charset="-122"/>
                <a:sym typeface="+mn-ea"/>
              </a:rPr>
              <a:t>发票数据</a:t>
            </a:r>
            <a:endParaRPr kumimoji="1" lang="zh-CN" altLang="en-US"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cxnSp>
        <p:nvCxnSpPr>
          <p:cNvPr id="123" name="肘形连接符 122"/>
          <p:cNvCxnSpPr/>
          <p:nvPr/>
        </p:nvCxnSpPr>
        <p:spPr>
          <a:xfrm flipV="1">
            <a:off x="4004945" y="3115310"/>
            <a:ext cx="535305" cy="1332000"/>
          </a:xfrm>
          <a:prstGeom prst="bentConnector3">
            <a:avLst>
              <a:gd name="adj1" fmla="val 18030"/>
            </a:avLst>
          </a:prstGeom>
          <a:ln>
            <a:headEnd type="triangle" w="med" len="med"/>
            <a:tailEnd type="none"/>
          </a:ln>
        </p:spPr>
        <p:style>
          <a:lnRef idx="2">
            <a:schemeClr val="accent1"/>
          </a:lnRef>
          <a:fillRef idx="0">
            <a:srgbClr val="FFFFFF"/>
          </a:fillRef>
          <a:effectRef idx="0">
            <a:srgbClr val="FFFFFF"/>
          </a:effectRef>
          <a:fontRef idx="minor">
            <a:schemeClr val="tx1"/>
          </a:fontRef>
        </p:style>
      </p:cxnSp>
      <p:grpSp>
        <p:nvGrpSpPr>
          <p:cNvPr id="131" name="组合 130"/>
          <p:cNvGrpSpPr/>
          <p:nvPr/>
        </p:nvGrpSpPr>
        <p:grpSpPr>
          <a:xfrm>
            <a:off x="4540250" y="4739005"/>
            <a:ext cx="2833370" cy="1278255"/>
            <a:chOff x="3507" y="4052"/>
            <a:chExt cx="4462" cy="2013"/>
          </a:xfrm>
        </p:grpSpPr>
        <p:sp>
          <p:nvSpPr>
            <p:cNvPr id="139" name="圆角矩形 138"/>
            <p:cNvSpPr/>
            <p:nvPr/>
          </p:nvSpPr>
          <p:spPr>
            <a:xfrm>
              <a:off x="3507" y="4052"/>
              <a:ext cx="4462" cy="2013"/>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商品二维码（条码微站）</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40" name="圆角矩形 139"/>
            <p:cNvSpPr/>
            <p:nvPr/>
          </p:nvSpPr>
          <p:spPr>
            <a:xfrm>
              <a:off x="3774" y="4626"/>
              <a:ext cx="1201" cy="452"/>
            </a:xfrm>
            <a:prstGeom prst="roundRect">
              <a:avLst>
                <a:gd name="adj" fmla="val 10401"/>
              </a:avLst>
            </a:prstGeom>
            <a:solidFill>
              <a:srgbClr val="EE822F"/>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41" name="圆角矩形 140"/>
            <p:cNvSpPr/>
            <p:nvPr/>
          </p:nvSpPr>
          <p:spPr>
            <a:xfrm>
              <a:off x="5161"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二维码数据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42" name="圆角矩形 141"/>
            <p:cNvSpPr/>
            <p:nvPr/>
          </p:nvSpPr>
          <p:spPr>
            <a:xfrm>
              <a:off x="3774"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条码商品数据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3" name="圆角矩形 12"/>
            <p:cNvSpPr/>
            <p:nvPr/>
          </p:nvSpPr>
          <p:spPr>
            <a:xfrm>
              <a:off x="6549"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en-US" alt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CCF</a:t>
              </a:r>
              <a:r>
                <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0" name="圆角矩形 29"/>
            <p:cNvSpPr/>
            <p:nvPr/>
          </p:nvSpPr>
          <p:spPr>
            <a:xfrm>
              <a:off x="5161"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en-US" altLang="zh-CN" sz="900" kern="1600" spc="80" noProof="0" dirty="0">
                  <a:ln>
                    <a:noFill/>
                  </a:ln>
                  <a:solidFill>
                    <a:schemeClr val="bg1"/>
                  </a:solidFill>
                  <a:effectLst/>
                  <a:uLnTx/>
                  <a:uFillTx/>
                  <a:latin typeface="微软雅黑" panose="020B0503020204020204" charset="-122"/>
                  <a:ea typeface="微软雅黑" panose="020B0503020204020204" charset="-122"/>
                  <a:sym typeface="+mn-ea"/>
                </a:rPr>
                <a:t>UDI</a:t>
              </a:r>
              <a:r>
                <a:rPr kumimoji="1" lang="zh-CN" altLang="en-US" sz="9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altLang="en-US"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8" name="圆角矩形 37"/>
            <p:cNvSpPr/>
            <p:nvPr/>
          </p:nvSpPr>
          <p:spPr>
            <a:xfrm>
              <a:off x="6549"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en-US" sz="900" kern="1600" spc="80" noProof="0" dirty="0">
                  <a:ln>
                    <a:noFill/>
                  </a:ln>
                  <a:solidFill>
                    <a:schemeClr val="bg1"/>
                  </a:solidFill>
                  <a:effectLst/>
                  <a:uLnTx/>
                  <a:uFillTx/>
                  <a:latin typeface="微软雅黑" panose="020B0503020204020204" charset="-122"/>
                  <a:ea typeface="微软雅黑" panose="020B0503020204020204" charset="-122"/>
                  <a:sym typeface="+mn-ea"/>
                </a:rPr>
                <a:t>...</a:t>
              </a:r>
              <a:endParaRPr kumimoji="1" lang="en-US" sz="9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cxnSp>
        <p:nvCxnSpPr>
          <p:cNvPr id="143" name="直接箭头连接符 142"/>
          <p:cNvCxnSpPr/>
          <p:nvPr/>
        </p:nvCxnSpPr>
        <p:spPr>
          <a:xfrm flipH="1">
            <a:off x="5956935" y="4157980"/>
            <a:ext cx="635" cy="576000"/>
          </a:xfrm>
          <a:prstGeom prst="straightConnector1">
            <a:avLst/>
          </a:prstGeom>
          <a:ln>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48" name="直接箭头连接符 147"/>
          <p:cNvCxnSpPr/>
          <p:nvPr/>
        </p:nvCxnSpPr>
        <p:spPr>
          <a:xfrm>
            <a:off x="4004945" y="2641600"/>
            <a:ext cx="540000" cy="0"/>
          </a:xfrm>
          <a:prstGeom prst="straightConnector1">
            <a:avLst/>
          </a:prstGeom>
          <a:ln>
            <a:headEnd type="triangle" w="med" len="med"/>
            <a:tailEnd type="none"/>
          </a:ln>
        </p:spPr>
        <p:style>
          <a:lnRef idx="2">
            <a:schemeClr val="accent1"/>
          </a:lnRef>
          <a:fillRef idx="0">
            <a:srgbClr val="FFFFFF"/>
          </a:fillRef>
          <a:effectRef idx="0">
            <a:srgbClr val="FFFFFF"/>
          </a:effectRef>
          <a:fontRef idx="minor">
            <a:schemeClr val="tx1"/>
          </a:fontRef>
        </p:style>
      </p:cxnSp>
      <p:cxnSp>
        <p:nvCxnSpPr>
          <p:cNvPr id="21" name="肘形连接符 20"/>
          <p:cNvCxnSpPr/>
          <p:nvPr/>
        </p:nvCxnSpPr>
        <p:spPr>
          <a:xfrm>
            <a:off x="3902075" y="3499485"/>
            <a:ext cx="648000" cy="1548000"/>
          </a:xfrm>
          <a:prstGeom prst="bentConnector3">
            <a:avLst>
              <a:gd name="adj1" fmla="val 53112"/>
            </a:avLst>
          </a:prstGeom>
          <a:ln>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4" name="肘形连接符 23"/>
          <p:cNvCxnSpPr/>
          <p:nvPr/>
        </p:nvCxnSpPr>
        <p:spPr>
          <a:xfrm rot="5400000" flipV="1">
            <a:off x="3147907" y="2725632"/>
            <a:ext cx="182245" cy="1368000"/>
          </a:xfrm>
          <a:prstGeom prst="bentConnector2">
            <a:avLst/>
          </a:prstGeom>
        </p:spPr>
        <p:style>
          <a:lnRef idx="2">
            <a:schemeClr val="accent1"/>
          </a:lnRef>
          <a:fillRef idx="0">
            <a:srgbClr val="FFFFFF"/>
          </a:fillRef>
          <a:effectRef idx="0">
            <a:srgbClr val="FFFFFF"/>
          </a:effectRef>
          <a:fontRef idx="minor">
            <a:schemeClr val="tx1"/>
          </a:fontRef>
        </p:style>
      </p:cxnSp>
      <p:cxnSp>
        <p:nvCxnSpPr>
          <p:cNvPr id="37" name="直接箭头连接符 36"/>
          <p:cNvCxnSpPr/>
          <p:nvPr/>
        </p:nvCxnSpPr>
        <p:spPr>
          <a:xfrm>
            <a:off x="7359650" y="2922905"/>
            <a:ext cx="612000" cy="0"/>
          </a:xfrm>
          <a:prstGeom prst="straightConnector1">
            <a:avLst/>
          </a:prstGeom>
          <a:ln>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46" name="圆角矩形 45"/>
          <p:cNvSpPr/>
          <p:nvPr/>
        </p:nvSpPr>
        <p:spPr>
          <a:xfrm>
            <a:off x="4517390" y="1448435"/>
            <a:ext cx="84963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微信共享</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7" name="圆角矩形 46"/>
          <p:cNvSpPr/>
          <p:nvPr/>
        </p:nvSpPr>
        <p:spPr>
          <a:xfrm>
            <a:off x="6510020" y="1447800"/>
            <a:ext cx="84963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百度共享</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8" name="圆角矩形 47"/>
          <p:cNvSpPr/>
          <p:nvPr/>
        </p:nvSpPr>
        <p:spPr>
          <a:xfrm>
            <a:off x="5504815" y="1447800"/>
            <a:ext cx="84963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京东共享</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49" name="直接箭头连接符 48"/>
          <p:cNvCxnSpPr/>
          <p:nvPr/>
        </p:nvCxnSpPr>
        <p:spPr>
          <a:xfrm flipH="1">
            <a:off x="4937760" y="1837690"/>
            <a:ext cx="4445" cy="414020"/>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cxnSp>
        <p:nvCxnSpPr>
          <p:cNvPr id="50" name="直接箭头连接符 49"/>
          <p:cNvCxnSpPr/>
          <p:nvPr/>
        </p:nvCxnSpPr>
        <p:spPr>
          <a:xfrm flipH="1">
            <a:off x="5957570" y="1837055"/>
            <a:ext cx="4445" cy="414020"/>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flipH="1">
            <a:off x="6932295" y="1851660"/>
            <a:ext cx="4445" cy="414020"/>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sp>
        <p:nvSpPr>
          <p:cNvPr id="54" name="文本框 53"/>
          <p:cNvSpPr txBox="1"/>
          <p:nvPr/>
        </p:nvSpPr>
        <p:spPr>
          <a:xfrm>
            <a:off x="4872355" y="1971040"/>
            <a:ext cx="690245" cy="205740"/>
          </a:xfrm>
          <a:prstGeom prst="rect">
            <a:avLst/>
          </a:prstGeom>
          <a:noFill/>
        </p:spPr>
        <p:txBody>
          <a:bodyPr wrap="square" rtlCol="0">
            <a:noAutofit/>
          </a:bodyPr>
          <a:p>
            <a:pPr algn="l"/>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sp>
        <p:nvSpPr>
          <p:cNvPr id="80" name="文本框 79"/>
          <p:cNvSpPr txBox="1"/>
          <p:nvPr/>
        </p:nvSpPr>
        <p:spPr>
          <a:xfrm>
            <a:off x="5900420" y="1971040"/>
            <a:ext cx="690245" cy="205740"/>
          </a:xfrm>
          <a:prstGeom prst="rect">
            <a:avLst/>
          </a:prstGeom>
          <a:noFill/>
        </p:spPr>
        <p:txBody>
          <a:bodyPr wrap="square" rtlCol="0">
            <a:noAutofit/>
          </a:bodyPr>
          <a:p>
            <a:pPr algn="l"/>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sp>
        <p:nvSpPr>
          <p:cNvPr id="81" name="文本框 80"/>
          <p:cNvSpPr txBox="1"/>
          <p:nvPr/>
        </p:nvSpPr>
        <p:spPr>
          <a:xfrm>
            <a:off x="6870700" y="1976120"/>
            <a:ext cx="690245" cy="205740"/>
          </a:xfrm>
          <a:prstGeom prst="rect">
            <a:avLst/>
          </a:prstGeom>
          <a:noFill/>
        </p:spPr>
        <p:txBody>
          <a:bodyPr wrap="square" rtlCol="0">
            <a:noAutofit/>
          </a:bodyPr>
          <a:p>
            <a:pPr algn="l"/>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grpSp>
        <p:nvGrpSpPr>
          <p:cNvPr id="87" name="组合 86"/>
          <p:cNvGrpSpPr/>
          <p:nvPr/>
        </p:nvGrpSpPr>
        <p:grpSpPr>
          <a:xfrm>
            <a:off x="11120120" y="1392555"/>
            <a:ext cx="975360" cy="2123440"/>
            <a:chOff x="17210" y="2193"/>
            <a:chExt cx="1830" cy="3344"/>
          </a:xfrm>
        </p:grpSpPr>
        <p:sp>
          <p:nvSpPr>
            <p:cNvPr id="39" name="圆角矩形 38"/>
            <p:cNvSpPr/>
            <p:nvPr/>
          </p:nvSpPr>
          <p:spPr>
            <a:xfrm>
              <a:off x="17343" y="2813"/>
              <a:ext cx="1502" cy="356"/>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sz="600" noProof="0" dirty="0">
                  <a:ln>
                    <a:noFill/>
                  </a:ln>
                  <a:solidFill>
                    <a:schemeClr val="tx1"/>
                  </a:solidFill>
                  <a:effectLst/>
                  <a:uLnTx/>
                  <a:uFillTx/>
                  <a:latin typeface="微软雅黑" panose="020B0503020204020204" charset="-122"/>
                  <a:ea typeface="微软雅黑" panose="020B0503020204020204" charset="-122"/>
                  <a:sym typeface="+mn-ea"/>
                </a:rPr>
                <a:t>外部数据来源</a:t>
              </a:r>
              <a:endParaRPr lang="zh-CN" sz="60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0" name="圆角矩形 39"/>
            <p:cNvSpPr/>
            <p:nvPr/>
          </p:nvSpPr>
          <p:spPr>
            <a:xfrm>
              <a:off x="17343" y="3341"/>
              <a:ext cx="1502" cy="367"/>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系统</a:t>
              </a:r>
              <a:endParaRPr kumimoji="0" lang="zh-CN" altLang="en-US" sz="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cxnSp>
          <p:nvCxnSpPr>
            <p:cNvPr id="62" name="直接箭头连接符 61"/>
            <p:cNvCxnSpPr/>
            <p:nvPr/>
          </p:nvCxnSpPr>
          <p:spPr>
            <a:xfrm>
              <a:off x="17357" y="4618"/>
              <a:ext cx="1474" cy="0"/>
            </a:xfrm>
            <a:prstGeom prst="straightConnector1">
              <a:avLst/>
            </a:prstGeom>
            <a:ln>
              <a:headEnd type="none"/>
              <a:tailEnd type="arrow"/>
            </a:ln>
          </p:spPr>
          <p:style>
            <a:lnRef idx="2">
              <a:schemeClr val="accent1"/>
            </a:lnRef>
            <a:fillRef idx="0">
              <a:srgbClr val="FFFFFF"/>
            </a:fillRef>
            <a:effectRef idx="0">
              <a:srgbClr val="FFFFFF"/>
            </a:effectRef>
            <a:fontRef idx="minor">
              <a:schemeClr val="tx1"/>
            </a:fontRef>
          </p:style>
        </p:cxnSp>
        <p:sp>
          <p:nvSpPr>
            <p:cNvPr id="63" name="文本框 62"/>
            <p:cNvSpPr txBox="1"/>
            <p:nvPr/>
          </p:nvSpPr>
          <p:spPr>
            <a:xfrm>
              <a:off x="17358" y="4275"/>
              <a:ext cx="1439" cy="289"/>
            </a:xfrm>
            <a:prstGeom prst="rect">
              <a:avLst/>
            </a:prstGeom>
            <a:noFill/>
          </p:spPr>
          <p:txBody>
            <a:bodyPr wrap="square" rtlCol="0">
              <a:spAutoFit/>
            </a:bodyPr>
            <a:p>
              <a:r>
                <a:rPr lang="zh-CN" altLang="en-US" sz="600" b="1">
                  <a:solidFill>
                    <a:schemeClr val="tx1"/>
                  </a:solidFill>
                  <a:latin typeface="微软雅黑" panose="020B0503020204020204" charset="-122"/>
                  <a:ea typeface="微软雅黑" panose="020B0503020204020204" charset="-122"/>
                </a:rPr>
                <a:t>系统间数据流向</a:t>
              </a:r>
              <a:endParaRPr lang="zh-CN" altLang="en-US" sz="600" b="1">
                <a:solidFill>
                  <a:schemeClr val="tx1"/>
                </a:solidFill>
                <a:latin typeface="微软雅黑" panose="020B0503020204020204" charset="-122"/>
                <a:ea typeface="微软雅黑" panose="020B0503020204020204" charset="-122"/>
              </a:endParaRPr>
            </a:p>
          </p:txBody>
        </p:sp>
        <p:sp>
          <p:nvSpPr>
            <p:cNvPr id="68" name="文本框 67"/>
            <p:cNvSpPr txBox="1"/>
            <p:nvPr/>
          </p:nvSpPr>
          <p:spPr>
            <a:xfrm>
              <a:off x="17308" y="2242"/>
              <a:ext cx="864" cy="289"/>
            </a:xfrm>
            <a:prstGeom prst="rect">
              <a:avLst/>
            </a:prstGeom>
            <a:noFill/>
          </p:spPr>
          <p:txBody>
            <a:bodyPr wrap="square" rtlCol="0">
              <a:spAutoFit/>
            </a:bodyPr>
            <a:p>
              <a:r>
                <a:rPr lang="zh-CN" altLang="en-US" sz="600" b="1">
                  <a:solidFill>
                    <a:srgbClr val="C00000"/>
                  </a:solidFill>
                  <a:latin typeface="微软雅黑" panose="020B0503020204020204" charset="-122"/>
                  <a:ea typeface="微软雅黑" panose="020B0503020204020204" charset="-122"/>
                </a:rPr>
                <a:t>图示：</a:t>
              </a:r>
              <a:endParaRPr lang="zh-CN" altLang="en-US" sz="600" b="1">
                <a:solidFill>
                  <a:srgbClr val="C00000"/>
                </a:solidFill>
                <a:latin typeface="微软雅黑" panose="020B0503020204020204" charset="-122"/>
                <a:ea typeface="微软雅黑" panose="020B0503020204020204" charset="-122"/>
              </a:endParaRPr>
            </a:p>
          </p:txBody>
        </p:sp>
        <p:cxnSp>
          <p:nvCxnSpPr>
            <p:cNvPr id="69" name="直接箭头连接符 68"/>
            <p:cNvCxnSpPr/>
            <p:nvPr/>
          </p:nvCxnSpPr>
          <p:spPr>
            <a:xfrm>
              <a:off x="17357" y="4183"/>
              <a:ext cx="1474" cy="0"/>
            </a:xfrm>
            <a:prstGeom prst="straightConnector1">
              <a:avLst/>
            </a:prstGeom>
            <a:ln>
              <a:solidFill>
                <a:schemeClr val="accent2"/>
              </a:solidFill>
              <a:headEnd type="none"/>
              <a:tailEnd type="arrow"/>
            </a:ln>
          </p:spPr>
          <p:style>
            <a:lnRef idx="2">
              <a:schemeClr val="accent1"/>
            </a:lnRef>
            <a:fillRef idx="0">
              <a:srgbClr val="FFFFFF"/>
            </a:fillRef>
            <a:effectRef idx="0">
              <a:srgbClr val="FFFFFF"/>
            </a:effectRef>
            <a:fontRef idx="minor">
              <a:schemeClr val="tx1"/>
            </a:fontRef>
          </p:style>
        </p:cxnSp>
        <p:sp>
          <p:nvSpPr>
            <p:cNvPr id="70" name="文本框 69"/>
            <p:cNvSpPr txBox="1"/>
            <p:nvPr/>
          </p:nvSpPr>
          <p:spPr>
            <a:xfrm>
              <a:off x="17358" y="3840"/>
              <a:ext cx="1439" cy="289"/>
            </a:xfrm>
            <a:prstGeom prst="rect">
              <a:avLst/>
            </a:prstGeom>
            <a:noFill/>
          </p:spPr>
          <p:txBody>
            <a:bodyPr wrap="square" rtlCol="0">
              <a:spAutoFit/>
            </a:bodyPr>
            <a:p>
              <a:pPr algn="ctr"/>
              <a:r>
                <a:rPr lang="zh-CN" altLang="en-US" sz="600" b="1">
                  <a:solidFill>
                    <a:schemeClr val="tx1"/>
                  </a:solidFill>
                  <a:latin typeface="微软雅黑" panose="020B0503020204020204" charset="-122"/>
                  <a:ea typeface="微软雅黑" panose="020B0503020204020204" charset="-122"/>
                </a:rPr>
                <a:t>外部数据流向</a:t>
              </a:r>
              <a:endParaRPr lang="zh-CN" altLang="en-US" sz="600" b="1">
                <a:solidFill>
                  <a:schemeClr val="tx1"/>
                </a:solidFill>
                <a:latin typeface="微软雅黑" panose="020B0503020204020204" charset="-122"/>
                <a:ea typeface="微软雅黑" panose="020B0503020204020204" charset="-122"/>
              </a:endParaRPr>
            </a:p>
          </p:txBody>
        </p:sp>
        <p:sp>
          <p:nvSpPr>
            <p:cNvPr id="71" name="矩形 70"/>
            <p:cNvSpPr/>
            <p:nvPr/>
          </p:nvSpPr>
          <p:spPr>
            <a:xfrm>
              <a:off x="17210" y="2193"/>
              <a:ext cx="1830" cy="3344"/>
            </a:xfrm>
            <a:prstGeom prst="rect">
              <a:avLst/>
            </a:prstGeom>
            <a:noFill/>
            <a:ln w="19050">
              <a:solidFill>
                <a:srgbClr val="C00000"/>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400">
                <a:noFill/>
              </a:endParaRPr>
            </a:p>
          </p:txBody>
        </p:sp>
        <p:sp>
          <p:nvSpPr>
            <p:cNvPr id="85" name="圆角矩形 84"/>
            <p:cNvSpPr/>
            <p:nvPr/>
          </p:nvSpPr>
          <p:spPr>
            <a:xfrm>
              <a:off x="17358" y="4865"/>
              <a:ext cx="1487" cy="452"/>
            </a:xfrm>
            <a:prstGeom prst="roundRect">
              <a:avLst>
                <a:gd name="adj" fmla="val 10401"/>
              </a:avLst>
            </a:prstGeom>
            <a:solidFill>
              <a:schemeClr val="accent2"/>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600" kern="1600" spc="80" noProof="0" dirty="0">
                  <a:ln>
                    <a:noFill/>
                  </a:ln>
                  <a:solidFill>
                    <a:schemeClr val="bg1"/>
                  </a:solidFill>
                  <a:effectLst/>
                  <a:uLnTx/>
                  <a:uFillTx/>
                  <a:latin typeface="微软雅黑" panose="020B0503020204020204" charset="-122"/>
                  <a:ea typeface="微软雅黑" panose="020B0503020204020204" charset="-122"/>
                  <a:sym typeface="+mn-ea"/>
                </a:rPr>
                <a:t>外部交互数据内容</a:t>
              </a:r>
              <a:endParaRPr kumimoji="1" lang="zh-CN" sz="6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sp>
        <p:nvSpPr>
          <p:cNvPr id="86" name="文本框 85"/>
          <p:cNvSpPr txBox="1"/>
          <p:nvPr/>
        </p:nvSpPr>
        <p:spPr>
          <a:xfrm>
            <a:off x="3942715" y="2909570"/>
            <a:ext cx="601980" cy="213995"/>
          </a:xfrm>
          <a:prstGeom prst="rect">
            <a:avLst/>
          </a:prstGeom>
          <a:noFill/>
        </p:spPr>
        <p:txBody>
          <a:bodyPr wrap="square" rtlCol="0">
            <a:spAutoFit/>
          </a:bodyPr>
          <a:p>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sp>
        <p:nvSpPr>
          <p:cNvPr id="44" name="文本框 43"/>
          <p:cNvSpPr txBox="1"/>
          <p:nvPr>
            <p:custDataLst>
              <p:tags r:id="rId2"/>
            </p:custDataLst>
          </p:nvPr>
        </p:nvSpPr>
        <p:spPr>
          <a:xfrm>
            <a:off x="5919470" y="4138295"/>
            <a:ext cx="201295" cy="583565"/>
          </a:xfrm>
          <a:prstGeom prst="rect">
            <a:avLst/>
          </a:prstGeom>
          <a:noFill/>
        </p:spPr>
        <p:txBody>
          <a:bodyPr wrap="square" rtlCol="0">
            <a:spAutoFit/>
          </a:bodyPr>
          <a:p>
            <a:r>
              <a:rPr lang="zh-CN" altLang="en-US" sz="800" b="1">
                <a:solidFill>
                  <a:schemeClr val="tx1"/>
                </a:solidFill>
                <a:latin typeface="微软雅黑" panose="020B0503020204020204" charset="-122"/>
                <a:ea typeface="微软雅黑" panose="020B0503020204020204" charset="-122"/>
              </a:rPr>
              <a:t>用户数据</a:t>
            </a:r>
            <a:endParaRPr lang="zh-CN" altLang="en-US" sz="800" b="1">
              <a:solidFill>
                <a:schemeClr val="tx1"/>
              </a:solidFill>
              <a:latin typeface="微软雅黑" panose="020B0503020204020204" charset="-122"/>
              <a:ea typeface="微软雅黑" panose="020B0503020204020204" charset="-122"/>
            </a:endParaRPr>
          </a:p>
        </p:txBody>
      </p:sp>
      <p:sp>
        <p:nvSpPr>
          <p:cNvPr id="45" name="文本框 44"/>
          <p:cNvSpPr txBox="1"/>
          <p:nvPr>
            <p:custDataLst>
              <p:tags r:id="rId3"/>
            </p:custDataLst>
          </p:nvPr>
        </p:nvSpPr>
        <p:spPr>
          <a:xfrm>
            <a:off x="4171950" y="4138295"/>
            <a:ext cx="201295" cy="583565"/>
          </a:xfrm>
          <a:prstGeom prst="rect">
            <a:avLst/>
          </a:prstGeom>
          <a:noFill/>
        </p:spPr>
        <p:txBody>
          <a:bodyPr wrap="square" rtlCol="0">
            <a:spAutoFit/>
          </a:bodyPr>
          <a:p>
            <a:r>
              <a:rPr lang="zh-CN" altLang="en-US" sz="800" b="1">
                <a:solidFill>
                  <a:schemeClr val="tx1"/>
                </a:solidFill>
                <a:latin typeface="微软雅黑" panose="020B0503020204020204" charset="-122"/>
                <a:ea typeface="微软雅黑" panose="020B0503020204020204" charset="-122"/>
              </a:rPr>
              <a:t>用户数据</a:t>
            </a:r>
            <a:endParaRPr lang="zh-CN" altLang="en-US" sz="800" b="1">
              <a:solidFill>
                <a:schemeClr val="tx1"/>
              </a:solidFill>
              <a:latin typeface="微软雅黑" panose="020B0503020204020204" charset="-122"/>
              <a:ea typeface="微软雅黑" panose="020B0503020204020204" charset="-122"/>
            </a:endParaRPr>
          </a:p>
        </p:txBody>
      </p:sp>
      <p:sp>
        <p:nvSpPr>
          <p:cNvPr id="55" name="文本框 54"/>
          <p:cNvSpPr txBox="1"/>
          <p:nvPr>
            <p:custDataLst>
              <p:tags r:id="rId4"/>
            </p:custDataLst>
          </p:nvPr>
        </p:nvSpPr>
        <p:spPr>
          <a:xfrm>
            <a:off x="7374890" y="2904490"/>
            <a:ext cx="619760" cy="125095"/>
          </a:xfrm>
          <a:prstGeom prst="rect">
            <a:avLst/>
          </a:prstGeom>
          <a:noFill/>
        </p:spPr>
        <p:txBody>
          <a:bodyPr wrap="square" rtlCol="0">
            <a:noAutofit/>
          </a:bodyPr>
          <a:p>
            <a:r>
              <a:rPr lang="zh-CN" altLang="en-US" sz="800" b="1">
                <a:solidFill>
                  <a:schemeClr val="tx1"/>
                </a:solidFill>
                <a:latin typeface="微软雅黑" panose="020B0503020204020204" charset="-122"/>
                <a:ea typeface="微软雅黑" panose="020B0503020204020204" charset="-122"/>
              </a:rPr>
              <a:t>用户数据</a:t>
            </a:r>
            <a:endParaRPr lang="zh-CN" altLang="en-US" sz="800" b="1">
              <a:solidFill>
                <a:schemeClr val="tx1"/>
              </a:solidFill>
              <a:latin typeface="微软雅黑" panose="020B0503020204020204" charset="-122"/>
              <a:ea typeface="微软雅黑" panose="020B0503020204020204" charset="-122"/>
            </a:endParaRPr>
          </a:p>
        </p:txBody>
      </p:sp>
      <p:cxnSp>
        <p:nvCxnSpPr>
          <p:cNvPr id="88" name="肘形连接符 87"/>
          <p:cNvCxnSpPr>
            <a:stCxn id="25" idx="3"/>
            <a:endCxn id="134" idx="3"/>
          </p:cNvCxnSpPr>
          <p:nvPr/>
        </p:nvCxnSpPr>
        <p:spPr>
          <a:xfrm>
            <a:off x="7374255" y="3210560"/>
            <a:ext cx="3175" cy="3256280"/>
          </a:xfrm>
          <a:prstGeom prst="bentConnector3">
            <a:avLst>
              <a:gd name="adj1" fmla="val 9000000"/>
            </a:avLst>
          </a:prstGeom>
          <a:ln>
            <a:headEnd type="none"/>
            <a:tailEnd type="triangle" w="med" len="med"/>
          </a:ln>
        </p:spPr>
        <p:style>
          <a:lnRef idx="2">
            <a:schemeClr val="accent1"/>
          </a:lnRef>
          <a:fillRef idx="0">
            <a:srgbClr val="FFFFFF"/>
          </a:fillRef>
          <a:effectRef idx="0">
            <a:srgbClr val="FFFFFF"/>
          </a:effectRef>
          <a:fontRef idx="minor">
            <a:schemeClr val="tx1"/>
          </a:fontRef>
        </p:style>
      </p:cxnSp>
      <p:sp>
        <p:nvSpPr>
          <p:cNvPr id="97" name="文本框 96"/>
          <p:cNvSpPr txBox="1"/>
          <p:nvPr>
            <p:custDataLst>
              <p:tags r:id="rId5"/>
            </p:custDataLst>
          </p:nvPr>
        </p:nvSpPr>
        <p:spPr>
          <a:xfrm>
            <a:off x="7439025" y="4493260"/>
            <a:ext cx="201295" cy="583565"/>
          </a:xfrm>
          <a:prstGeom prst="rect">
            <a:avLst/>
          </a:prstGeom>
          <a:noFill/>
        </p:spPr>
        <p:txBody>
          <a:bodyPr wrap="square" rtlCol="0">
            <a:spAutoFit/>
          </a:bodyPr>
          <a:p>
            <a:r>
              <a:rPr lang="zh-CN" altLang="en-US" sz="800" b="1">
                <a:solidFill>
                  <a:schemeClr val="tx1"/>
                </a:solidFill>
                <a:latin typeface="微软雅黑" panose="020B0503020204020204" charset="-122"/>
                <a:ea typeface="微软雅黑" panose="020B0503020204020204" charset="-122"/>
              </a:rPr>
              <a:t>用户数据</a:t>
            </a:r>
            <a:endParaRPr lang="zh-CN" altLang="en-US" sz="800" b="1">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编码中心应用外部系统</a:t>
            </a:r>
            <a:r>
              <a:rPr lang="zh-CN" altLang="en-US" sz="3600" b="1">
                <a:solidFill>
                  <a:schemeClr val="accent1">
                    <a:lumMod val="50000"/>
                  </a:schemeClr>
                </a:solidFill>
              </a:rPr>
              <a:t>交互</a:t>
            </a:r>
            <a:endParaRPr lang="zh-CN" altLang="en-US" sz="3600" b="1">
              <a:solidFill>
                <a:schemeClr val="accent1">
                  <a:lumMod val="50000"/>
                </a:schemeClr>
              </a:solidFill>
            </a:endParaRPr>
          </a:p>
        </p:txBody>
      </p:sp>
      <p:sp>
        <p:nvSpPr>
          <p:cNvPr id="104" name="矩形 103"/>
          <p:cNvSpPr/>
          <p:nvPr>
            <p:custDataLst>
              <p:tags r:id="rId2"/>
            </p:custDataLst>
          </p:nvPr>
        </p:nvSpPr>
        <p:spPr bwMode="auto">
          <a:xfrm>
            <a:off x="6353175" y="1703070"/>
            <a:ext cx="3109595" cy="1398905"/>
          </a:xfrm>
          <a:prstGeom prst="rect">
            <a:avLst/>
          </a:prstGeom>
          <a:solidFill>
            <a:schemeClr val="accent2">
              <a:lumMod val="20000"/>
              <a:lumOff val="80000"/>
            </a:schemeClr>
          </a:solidFill>
          <a:ln w="9525" cap="flat" cmpd="sng" algn="ctr">
            <a:solidFill>
              <a:srgbClr val="C00000"/>
            </a:solidFill>
            <a:prstDash val="dash"/>
            <a:round/>
            <a:headEnd type="none" w="med" len="med"/>
            <a:tailEnd type="none" w="med" len="med"/>
          </a:ln>
          <a:effectLst/>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1217295" fontAlgn="base">
              <a:lnSpc>
                <a:spcPct val="150000"/>
              </a:lnSpc>
              <a:buClrTx/>
              <a:buSzTx/>
              <a:buFontTx/>
            </a:pP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sym typeface="+mn-ea"/>
              </a:rPr>
              <a:t>业财一体化系统</a:t>
            </a:r>
            <a:endPar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r>
              <a:rPr kumimoji="1" lang="en-US" altLang="zh-CN" sz="1200" b="1" dirty="0">
                <a:solidFill>
                  <a:srgbClr val="000000"/>
                </a:solidFill>
                <a:latin typeface="微软雅黑" panose="020B0503020204020204" charset="-122"/>
                <a:ea typeface="宋体" charset="0"/>
                <a:cs typeface="微软雅黑" panose="020B0503020204020204" charset="-122"/>
                <a:sym typeface="+mn-ea"/>
              </a:rPr>
              <a:t>(</a:t>
            </a:r>
            <a:r>
              <a:rPr kumimoji="1" lang="zh-CN" altLang="en-US" sz="1200" b="1" dirty="0">
                <a:solidFill>
                  <a:srgbClr val="000000"/>
                </a:solidFill>
                <a:latin typeface="微软雅黑" panose="020B0503020204020204" charset="-122"/>
                <a:ea typeface="宋体" charset="0"/>
                <a:cs typeface="微软雅黑" panose="020B0503020204020204" charset="-122"/>
                <a:sym typeface="+mn-ea"/>
              </a:rPr>
              <a:t>财务部</a:t>
            </a:r>
            <a:r>
              <a:rPr kumimoji="1" lang="en-US" altLang="zh-CN" sz="1200" b="1" dirty="0">
                <a:solidFill>
                  <a:srgbClr val="000000"/>
                </a:solidFill>
                <a:latin typeface="微软雅黑" panose="020B0503020204020204" charset="-122"/>
                <a:ea typeface="宋体" charset="0"/>
                <a:cs typeface="微软雅黑" panose="020B0503020204020204" charset="-122"/>
                <a:sym typeface="+mn-ea"/>
              </a:rPr>
              <a:t>)</a:t>
            </a:r>
            <a:endParaRPr kumimoji="1" lang="en-US" altLang="zh-CN" sz="1200" b="1" dirty="0">
              <a:solidFill>
                <a:srgbClr val="000000"/>
              </a:solidFill>
              <a:latin typeface="微软雅黑" panose="020B0503020204020204" charset="-122"/>
              <a:ea typeface="宋体" charset="0"/>
              <a:cs typeface="微软雅黑" panose="020B0503020204020204" charset="-122"/>
              <a:sym typeface="+mn-ea"/>
            </a:endParaRPr>
          </a:p>
        </p:txBody>
      </p:sp>
      <p:sp>
        <p:nvSpPr>
          <p:cNvPr id="109" name="矩形 108"/>
          <p:cNvSpPr/>
          <p:nvPr>
            <p:custDataLst>
              <p:tags r:id="rId3"/>
            </p:custDataLst>
          </p:nvPr>
        </p:nvSpPr>
        <p:spPr bwMode="auto">
          <a:xfrm>
            <a:off x="2909570" y="1680845"/>
            <a:ext cx="3156585" cy="1426845"/>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rPr>
              <a:t>OA</a:t>
            </a: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系统</a:t>
            </a: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a:p>
            <a:pPr algn="ctr" defTabSz="1217295" fontAlgn="base">
              <a:lnSpc>
                <a:spcPct val="150000"/>
              </a:lnSpc>
              <a:spcBef>
                <a:spcPct val="0"/>
              </a:spcBef>
              <a:spcAft>
                <a:spcPct val="0"/>
              </a:spcAft>
            </a:pP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信息化部</a:t>
            </a: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rPr>
              <a:t>)</a:t>
            </a:r>
            <a:endPar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112" name="直接箭头连接符 111"/>
          <p:cNvCxnSpPr/>
          <p:nvPr>
            <p:custDataLst>
              <p:tags r:id="rId4"/>
            </p:custDataLst>
          </p:nvPr>
        </p:nvCxnSpPr>
        <p:spPr>
          <a:xfrm>
            <a:off x="3461582" y="3191661"/>
            <a:ext cx="0" cy="6484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1" name="矩形 120"/>
          <p:cNvSpPr/>
          <p:nvPr>
            <p:custDataLst>
              <p:tags r:id="rId5"/>
            </p:custDataLst>
          </p:nvPr>
        </p:nvSpPr>
        <p:spPr bwMode="auto">
          <a:xfrm>
            <a:off x="2847340" y="3897630"/>
            <a:ext cx="6828790" cy="2176145"/>
          </a:xfrm>
          <a:prstGeom prst="rect">
            <a:avLst/>
          </a:prstGeom>
          <a:solidFill>
            <a:srgbClr val="4874CB"/>
          </a:solidFill>
          <a:ln w="9525" cap="flat" cmpd="sng" algn="ctr">
            <a:noFill/>
            <a:prstDash val="solid"/>
            <a:round/>
            <a:headEnd type="none" w="med" len="med"/>
            <a:tailEnd type="none" w="med" len="med"/>
          </a:ln>
          <a:effectLst/>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1217295" fontAlgn="base">
              <a:lnSpc>
                <a:spcPct val="150000"/>
              </a:lnSpc>
              <a:buClrTx/>
              <a:buSzTx/>
              <a:buFontTx/>
            </a:pPr>
            <a:r>
              <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rPr>
              <a:t>产品开发运营部</a:t>
            </a: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24" name="矩形 123"/>
          <p:cNvSpPr/>
          <p:nvPr>
            <p:custDataLst>
              <p:tags r:id="rId6"/>
            </p:custDataLst>
          </p:nvPr>
        </p:nvSpPr>
        <p:spPr>
          <a:xfrm>
            <a:off x="3013710" y="43834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中国商品信息服务平台</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25" name="矩形 124"/>
          <p:cNvSpPr/>
          <p:nvPr>
            <p:custDataLst>
              <p:tags r:id="rId7"/>
            </p:custDataLst>
          </p:nvPr>
        </p:nvSpPr>
        <p:spPr>
          <a:xfrm>
            <a:off x="3013075" y="52279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noProof="0" dirty="0">
                <a:ln>
                  <a:noFill/>
                </a:ln>
                <a:solidFill>
                  <a:schemeClr val="tx1"/>
                </a:solidFill>
                <a:effectLst/>
                <a:uLnTx/>
                <a:uFillTx/>
                <a:latin typeface="微软雅黑" panose="020B0503020204020204" charset="-122"/>
                <a:ea typeface="微软雅黑" panose="020B0503020204020204" charset="-122"/>
                <a:sym typeface="+mn-ea"/>
              </a:rPr>
              <a:t>GDSN全球数据池</a:t>
            </a:r>
            <a:endParaRPr lang="en-US" altLang="zh-CN" sz="120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126" name="矩形 125"/>
          <p:cNvSpPr/>
          <p:nvPr>
            <p:custDataLst>
              <p:tags r:id="rId8"/>
            </p:custDataLst>
          </p:nvPr>
        </p:nvSpPr>
        <p:spPr>
          <a:xfrm>
            <a:off x="5671185" y="52279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进口商品数据平台</a:t>
            </a:r>
            <a:endPar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27" name="矩形 126"/>
          <p:cNvSpPr/>
          <p:nvPr>
            <p:custDataLst>
              <p:tags r:id="rId9"/>
            </p:custDataLst>
          </p:nvPr>
        </p:nvSpPr>
        <p:spPr>
          <a:xfrm>
            <a:off x="7000240" y="52279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200" noProof="0" dirty="0">
                <a:ln>
                  <a:noFill/>
                </a:ln>
                <a:solidFill>
                  <a:prstClr val="black"/>
                </a:solidFill>
                <a:effectLst/>
                <a:uLnTx/>
                <a:uFillTx/>
                <a:latin typeface="微软雅黑" panose="020B0503020204020204" charset="-122"/>
                <a:ea typeface="微软雅黑" panose="020B0503020204020204" charset="-122"/>
                <a:sym typeface="+mn-ea"/>
              </a:rPr>
              <a:t>全球主数据标准发布门户</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29" name="矩形 128"/>
          <p:cNvSpPr/>
          <p:nvPr>
            <p:custDataLst>
              <p:tags r:id="rId10"/>
            </p:custDataLst>
          </p:nvPr>
        </p:nvSpPr>
        <p:spPr>
          <a:xfrm>
            <a:off x="8329295" y="52279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EPCIS1.2/2.0</a:t>
            </a:r>
            <a:endPar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30" name="矩形 129"/>
          <p:cNvSpPr/>
          <p:nvPr>
            <p:custDataLst>
              <p:tags r:id="rId11"/>
            </p:custDataLst>
          </p:nvPr>
        </p:nvSpPr>
        <p:spPr>
          <a:xfrm>
            <a:off x="4342130" y="52279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tx1"/>
                </a:solidFill>
                <a:effectLst/>
                <a:uLnTx/>
                <a:uFillTx/>
                <a:latin typeface="微软雅黑" panose="020B0503020204020204" charset="-122"/>
                <a:ea typeface="微软雅黑" panose="020B0503020204020204" charset="-122"/>
                <a:sym typeface="+mn-ea"/>
              </a:rPr>
              <a:t>digital link</a:t>
            </a:r>
            <a:endParaRPr lang="zh-CN" altLang="en-US" sz="1200"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tx1"/>
                </a:solidFill>
                <a:effectLst/>
                <a:uLnTx/>
                <a:uFillTx/>
                <a:latin typeface="微软雅黑" panose="020B0503020204020204" charset="-122"/>
                <a:ea typeface="微软雅黑" panose="020B0503020204020204" charset="-122"/>
                <a:sym typeface="+mn-ea"/>
              </a:rPr>
              <a:t>解析</a:t>
            </a: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平台</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32" name="矩形 131"/>
          <p:cNvSpPr/>
          <p:nvPr>
            <p:custDataLst>
              <p:tags r:id="rId12"/>
            </p:custDataLst>
          </p:nvPr>
        </p:nvSpPr>
        <p:spPr>
          <a:xfrm>
            <a:off x="8329930" y="43834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条码商桥</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4" name="矩形 143"/>
          <p:cNvSpPr/>
          <p:nvPr>
            <p:custDataLst>
              <p:tags r:id="rId13"/>
            </p:custDataLst>
          </p:nvPr>
        </p:nvSpPr>
        <p:spPr>
          <a:xfrm>
            <a:off x="4342765" y="43834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中国编码</a:t>
            </a:r>
            <a:r>
              <a:rPr lang="en-US" altLang="zh-CN" sz="1200" noProof="0" dirty="0">
                <a:ln>
                  <a:noFill/>
                </a:ln>
                <a:solidFill>
                  <a:prstClr val="black"/>
                </a:solidFill>
                <a:effectLst/>
                <a:uLnTx/>
                <a:uFillTx/>
                <a:latin typeface="微软雅黑" panose="020B0503020204020204" charset="-122"/>
                <a:ea typeface="微软雅黑" panose="020B0503020204020204" charset="-122"/>
                <a:sym typeface="+mn-ea"/>
              </a:rPr>
              <a:t>(</a:t>
            </a:r>
            <a:r>
              <a:rPr lang="en-US" altLang="zh-CN" sz="1200" noProof="0" dirty="0">
                <a:ln>
                  <a:noFill/>
                </a:ln>
                <a:solidFill>
                  <a:prstClr val="black"/>
                </a:solidFill>
                <a:effectLst/>
                <a:uLnTx/>
                <a:uFillTx/>
                <a:latin typeface="微软雅黑" panose="020B0503020204020204" charset="-122"/>
                <a:ea typeface="微软雅黑" panose="020B0503020204020204" charset="-122"/>
                <a:sym typeface="+mn-ea"/>
              </a:rPr>
              <a:t>APP)</a:t>
            </a:r>
            <a:endParaRPr lang="en-US" altLang="zh-CN"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5" name="矩形 144"/>
          <p:cNvSpPr/>
          <p:nvPr>
            <p:custDataLst>
              <p:tags r:id="rId14"/>
            </p:custDataLst>
          </p:nvPr>
        </p:nvSpPr>
        <p:spPr>
          <a:xfrm>
            <a:off x="5671820" y="43834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商品二维码</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6" name="矩形 145"/>
          <p:cNvSpPr/>
          <p:nvPr>
            <p:custDataLst>
              <p:tags r:id="rId15"/>
            </p:custDataLst>
          </p:nvPr>
        </p:nvSpPr>
        <p:spPr>
          <a:xfrm>
            <a:off x="7000875" y="43834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易码追溯</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7" name="文本框 49"/>
          <p:cNvSpPr txBox="1"/>
          <p:nvPr>
            <p:custDataLst>
              <p:tags r:id="rId16"/>
            </p:custDataLst>
          </p:nvPr>
        </p:nvSpPr>
        <p:spPr>
          <a:xfrm>
            <a:off x="1835785" y="3506470"/>
            <a:ext cx="1011555" cy="553085"/>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登录</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注册</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企业注册、企业续</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展</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62" name="文本框 49"/>
          <p:cNvSpPr txBox="1"/>
          <p:nvPr>
            <p:custDataLst>
              <p:tags r:id="rId17"/>
            </p:custDataLst>
          </p:nvPr>
        </p:nvSpPr>
        <p:spPr>
          <a:xfrm>
            <a:off x="7815580" y="3299460"/>
            <a:ext cx="148653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订单管理</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数据资产</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支付管理</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63" name="矩形 162"/>
          <p:cNvSpPr/>
          <p:nvPr>
            <p:custDataLst>
              <p:tags r:id="rId18"/>
            </p:custDataLst>
          </p:nvPr>
        </p:nvSpPr>
        <p:spPr>
          <a:xfrm>
            <a:off x="3013075" y="2364740"/>
            <a:ext cx="879475" cy="309880"/>
          </a:xfrm>
          <a:prstGeom prst="rect">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solidFill>
                  <a:schemeClr val="tx1">
                    <a:lumMod val="75000"/>
                    <a:lumOff val="25000"/>
                  </a:schemeClr>
                </a:solidFill>
                <a:latin typeface="微软雅黑" panose="020B0503020204020204" charset="-122"/>
                <a:ea typeface="微软雅黑" panose="020B0503020204020204" charset="-122"/>
              </a:rPr>
              <a:t>CRM</a:t>
            </a:r>
            <a:endParaRPr lang="en-US" altLang="zh-CN" sz="1000" dirty="0">
              <a:solidFill>
                <a:schemeClr val="tx1">
                  <a:lumMod val="75000"/>
                  <a:lumOff val="25000"/>
                </a:schemeClr>
              </a:solidFill>
              <a:latin typeface="微软雅黑" panose="020B0503020204020204" charset="-122"/>
              <a:ea typeface="微软雅黑" panose="020B0503020204020204" charset="-122"/>
            </a:endParaRPr>
          </a:p>
        </p:txBody>
      </p:sp>
      <p:sp>
        <p:nvSpPr>
          <p:cNvPr id="164" name="矩形 163"/>
          <p:cNvSpPr/>
          <p:nvPr>
            <p:custDataLst>
              <p:tags r:id="rId19"/>
            </p:custDataLst>
          </p:nvPr>
        </p:nvSpPr>
        <p:spPr>
          <a:xfrm>
            <a:off x="4060190" y="2370455"/>
            <a:ext cx="879475" cy="309880"/>
          </a:xfrm>
          <a:prstGeom prst="rect">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项目</a:t>
            </a:r>
            <a:r>
              <a:rPr lang="zh-CN" altLang="en-US" sz="1000" dirty="0">
                <a:solidFill>
                  <a:schemeClr val="tx1">
                    <a:lumMod val="75000"/>
                    <a:lumOff val="25000"/>
                  </a:schemeClr>
                </a:solidFill>
                <a:latin typeface="微软雅黑" panose="020B0503020204020204" charset="-122"/>
                <a:ea typeface="微软雅黑" panose="020B0503020204020204" charset="-122"/>
              </a:rPr>
              <a:t>管理</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4" name="矩形 3"/>
          <p:cNvSpPr/>
          <p:nvPr>
            <p:custDataLst>
              <p:tags r:id="rId20"/>
            </p:custDataLst>
          </p:nvPr>
        </p:nvSpPr>
        <p:spPr>
          <a:xfrm>
            <a:off x="5107305" y="2364740"/>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5" name="矩形 4"/>
          <p:cNvSpPr/>
          <p:nvPr>
            <p:custDataLst>
              <p:tags r:id="rId21"/>
            </p:custDataLst>
          </p:nvPr>
        </p:nvSpPr>
        <p:spPr>
          <a:xfrm>
            <a:off x="3013075" y="2743835"/>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基础数据</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应用</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6" name="矩形 5"/>
          <p:cNvSpPr/>
          <p:nvPr>
            <p:custDataLst>
              <p:tags r:id="rId22"/>
            </p:custDataLst>
          </p:nvPr>
        </p:nvSpPr>
        <p:spPr>
          <a:xfrm>
            <a:off x="4060190" y="2749550"/>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工作室采编</a:t>
            </a:r>
            <a:r>
              <a:rPr lang="zh-CN" altLang="en-US" sz="1000" dirty="0">
                <a:solidFill>
                  <a:schemeClr val="tx1">
                    <a:lumMod val="75000"/>
                    <a:lumOff val="25000"/>
                  </a:schemeClr>
                </a:solidFill>
                <a:latin typeface="微软雅黑" panose="020B0503020204020204" charset="-122"/>
                <a:ea typeface="微软雅黑" panose="020B0503020204020204" charset="-122"/>
              </a:rPr>
              <a:t>数据</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7" name="矩形 6"/>
          <p:cNvSpPr/>
          <p:nvPr>
            <p:custDataLst>
              <p:tags r:id="rId23"/>
            </p:custDataLst>
          </p:nvPr>
        </p:nvSpPr>
        <p:spPr>
          <a:xfrm>
            <a:off x="5107305" y="2743835"/>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cxnSp>
        <p:nvCxnSpPr>
          <p:cNvPr id="8" name="直接箭头连接符 7"/>
          <p:cNvCxnSpPr/>
          <p:nvPr>
            <p:custDataLst>
              <p:tags r:id="rId24"/>
            </p:custDataLst>
          </p:nvPr>
        </p:nvCxnSpPr>
        <p:spPr>
          <a:xfrm flipV="1">
            <a:off x="4778572" y="3207536"/>
            <a:ext cx="0" cy="60579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49"/>
          <p:cNvSpPr txBox="1"/>
          <p:nvPr>
            <p:custDataLst>
              <p:tags r:id="rId25"/>
            </p:custDataLst>
          </p:nvPr>
        </p:nvSpPr>
        <p:spPr>
          <a:xfrm>
            <a:off x="4754245" y="3326765"/>
            <a:ext cx="157416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信息</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平台商品</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工作室采编商品</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0" name="矩形 9"/>
          <p:cNvSpPr/>
          <p:nvPr>
            <p:custDataLst>
              <p:tags r:id="rId26"/>
            </p:custDataLst>
          </p:nvPr>
        </p:nvSpPr>
        <p:spPr>
          <a:xfrm>
            <a:off x="6627495" y="2510155"/>
            <a:ext cx="1188000" cy="309880"/>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订单</a:t>
            </a:r>
            <a:r>
              <a:rPr lang="zh-CN" altLang="en-US" sz="1000" dirty="0">
                <a:solidFill>
                  <a:schemeClr val="tx1">
                    <a:lumMod val="75000"/>
                    <a:lumOff val="25000"/>
                  </a:schemeClr>
                </a:solidFill>
                <a:latin typeface="微软雅黑" panose="020B0503020204020204" charset="-122"/>
                <a:ea typeface="微软雅黑" panose="020B0503020204020204" charset="-122"/>
              </a:rPr>
              <a:t>管理</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1" name="矩形 10"/>
          <p:cNvSpPr/>
          <p:nvPr>
            <p:custDataLst>
              <p:tags r:id="rId27"/>
            </p:custDataLst>
          </p:nvPr>
        </p:nvSpPr>
        <p:spPr>
          <a:xfrm>
            <a:off x="8114030" y="2515870"/>
            <a:ext cx="1188000" cy="309880"/>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支付</a:t>
            </a:r>
            <a:r>
              <a:rPr lang="zh-CN" altLang="en-US" sz="1000" dirty="0">
                <a:solidFill>
                  <a:schemeClr val="tx1">
                    <a:lumMod val="75000"/>
                    <a:lumOff val="25000"/>
                  </a:schemeClr>
                </a:solidFill>
                <a:latin typeface="微软雅黑" panose="020B0503020204020204" charset="-122"/>
                <a:ea typeface="微软雅黑" panose="020B0503020204020204" charset="-122"/>
              </a:rPr>
              <a:t>管理</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cxnSp>
        <p:nvCxnSpPr>
          <p:cNvPr id="12" name="直接箭头连接符 11"/>
          <p:cNvCxnSpPr/>
          <p:nvPr>
            <p:custDataLst>
              <p:tags r:id="rId28"/>
            </p:custDataLst>
          </p:nvPr>
        </p:nvCxnSpPr>
        <p:spPr>
          <a:xfrm flipV="1">
            <a:off x="7815777" y="3161816"/>
            <a:ext cx="0" cy="6330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custDataLst>
              <p:tags r:id="rId29"/>
            </p:custDataLst>
          </p:nvPr>
        </p:nvSpPr>
        <p:spPr bwMode="auto">
          <a:xfrm>
            <a:off x="232410" y="2825750"/>
            <a:ext cx="1572895" cy="1909445"/>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网上业务大厅</a:t>
            </a: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a:p>
            <a:pPr algn="ctr" defTabSz="1217295" fontAlgn="base">
              <a:lnSpc>
                <a:spcPct val="150000"/>
              </a:lnSpc>
              <a:spcBef>
                <a:spcPct val="0"/>
              </a:spcBef>
              <a:spcAft>
                <a:spcPct val="0"/>
              </a:spcAft>
            </a:pP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编码管理部</a:t>
            </a: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rPr>
              <a:t>)</a:t>
            </a: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a:p>
            <a:pPr algn="ctr" defTabSz="1217295" fontAlgn="base">
              <a:lnSpc>
                <a:spcPct val="150000"/>
              </a:lnSpc>
              <a:spcBef>
                <a:spcPct val="0"/>
              </a:spcBef>
              <a:spcAft>
                <a:spcPct val="0"/>
              </a:spcAft>
            </a:pP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14" name="直接箭头连接符 13"/>
          <p:cNvCxnSpPr/>
          <p:nvPr/>
        </p:nvCxnSpPr>
        <p:spPr>
          <a:xfrm>
            <a:off x="1806575" y="4107815"/>
            <a:ext cx="1056640" cy="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5" name="文本框 49"/>
          <p:cNvSpPr txBox="1"/>
          <p:nvPr>
            <p:custDataLst>
              <p:tags r:id="rId30"/>
            </p:custDataLst>
          </p:nvPr>
        </p:nvSpPr>
        <p:spPr>
          <a:xfrm>
            <a:off x="3461385" y="3320415"/>
            <a:ext cx="122999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订单</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潜在</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客户数据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6" name="矩形 15"/>
          <p:cNvSpPr/>
          <p:nvPr>
            <p:custDataLst>
              <p:tags r:id="rId31"/>
            </p:custDataLst>
          </p:nvPr>
        </p:nvSpPr>
        <p:spPr bwMode="auto">
          <a:xfrm>
            <a:off x="10509885" y="3698240"/>
            <a:ext cx="1573530" cy="2073910"/>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lang="zh-CN" altLang="en-US" sz="1200" b="1" dirty="0">
                <a:solidFill>
                  <a:schemeClr val="tx1">
                    <a:lumMod val="75000"/>
                    <a:lumOff val="25000"/>
                  </a:schemeClr>
                </a:solidFill>
                <a:latin typeface="微软雅黑" panose="020B0503020204020204" charset="-122"/>
                <a:ea typeface="微软雅黑" panose="020B0503020204020204" charset="-122"/>
                <a:sym typeface="+mn-ea"/>
              </a:rPr>
              <a:t>教育培训平台</a:t>
            </a:r>
            <a:endParaRPr lang="zh-CN" altLang="en-US" sz="1200" b="1" dirty="0">
              <a:solidFill>
                <a:schemeClr val="tx1">
                  <a:lumMod val="75000"/>
                  <a:lumOff val="25000"/>
                </a:schemeClr>
              </a:solidFill>
              <a:latin typeface="微软雅黑" panose="020B0503020204020204" charset="-122"/>
              <a:ea typeface="微软雅黑" panose="020B0503020204020204" charset="-122"/>
              <a:sym typeface="+mn-ea"/>
            </a:endParaRPr>
          </a:p>
          <a:p>
            <a:pPr algn="ctr" defTabSz="1217295" fontAlgn="base">
              <a:lnSpc>
                <a:spcPct val="150000"/>
              </a:lnSpc>
              <a:spcBef>
                <a:spcPct val="0"/>
              </a:spcBef>
              <a:spcAft>
                <a:spcPct val="0"/>
              </a:spcAft>
            </a:pPr>
            <a:r>
              <a:rPr lang="en-US" altLang="zh-CN" sz="1200" b="1" dirty="0">
                <a:solidFill>
                  <a:schemeClr val="tx1">
                    <a:lumMod val="75000"/>
                    <a:lumOff val="25000"/>
                  </a:schemeClr>
                </a:solidFill>
                <a:latin typeface="微软雅黑" panose="020B0503020204020204" charset="-122"/>
                <a:ea typeface="微软雅黑" panose="020B0503020204020204" charset="-122"/>
                <a:sym typeface="+mn-ea"/>
              </a:rPr>
              <a:t>(</a:t>
            </a:r>
            <a:r>
              <a:rPr lang="zh-CN" altLang="en-US" sz="1200" b="1" dirty="0">
                <a:solidFill>
                  <a:schemeClr val="tx1">
                    <a:lumMod val="75000"/>
                    <a:lumOff val="25000"/>
                  </a:schemeClr>
                </a:solidFill>
                <a:latin typeface="微软雅黑" panose="020B0503020204020204" charset="-122"/>
                <a:ea typeface="微软雅黑" panose="020B0503020204020204" charset="-122"/>
                <a:sym typeface="+mn-ea"/>
              </a:rPr>
              <a:t>成员服务部</a:t>
            </a:r>
            <a:r>
              <a:rPr lang="en-US" altLang="zh-CN" sz="1200" b="1" dirty="0">
                <a:solidFill>
                  <a:schemeClr val="tx1">
                    <a:lumMod val="75000"/>
                    <a:lumOff val="25000"/>
                  </a:schemeClr>
                </a:solidFill>
                <a:latin typeface="微软雅黑" panose="020B0503020204020204" charset="-122"/>
                <a:ea typeface="微软雅黑" panose="020B0503020204020204" charset="-122"/>
                <a:sym typeface="+mn-ea"/>
              </a:rPr>
              <a:t>)</a:t>
            </a:r>
            <a:endParaRPr lang="en-US" altLang="zh-CN" sz="1200" b="1" dirty="0">
              <a:solidFill>
                <a:schemeClr val="tx1">
                  <a:lumMod val="75000"/>
                  <a:lumOff val="25000"/>
                </a:schemeClr>
              </a:solidFill>
              <a:latin typeface="微软雅黑" panose="020B0503020204020204" charset="-122"/>
              <a:ea typeface="微软雅黑" panose="020B0503020204020204" charset="-122"/>
              <a:sym typeface="+mn-ea"/>
            </a:endParaRPr>
          </a:p>
          <a:p>
            <a:pPr algn="ctr" defTabSz="1217295" fontAlgn="base">
              <a:lnSpc>
                <a:spcPct val="150000"/>
              </a:lnSpc>
              <a:spcBef>
                <a:spcPct val="0"/>
              </a:spcBef>
              <a:spcAft>
                <a:spcPct val="0"/>
              </a:spcAft>
            </a:pPr>
            <a:endParaRPr kumimoji="1" lang="en-US" altLang="zh-CN" sz="12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cxnSp>
        <p:nvCxnSpPr>
          <p:cNvPr id="18" name="直接箭头连接符 17"/>
          <p:cNvCxnSpPr>
            <a:stCxn id="16" idx="1"/>
          </p:cNvCxnSpPr>
          <p:nvPr/>
        </p:nvCxnSpPr>
        <p:spPr>
          <a:xfrm flipH="1">
            <a:off x="9636760" y="4735195"/>
            <a:ext cx="873125" cy="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9" name="文本框 49"/>
          <p:cNvSpPr txBox="1"/>
          <p:nvPr>
            <p:custDataLst>
              <p:tags r:id="rId32"/>
            </p:custDataLst>
          </p:nvPr>
        </p:nvSpPr>
        <p:spPr>
          <a:xfrm>
            <a:off x="9627235" y="4258945"/>
            <a:ext cx="122999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培训</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视频</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培训</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课程</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grpSp>
        <p:nvGrpSpPr>
          <p:cNvPr id="87" name="组合 86"/>
          <p:cNvGrpSpPr/>
          <p:nvPr/>
        </p:nvGrpSpPr>
        <p:grpSpPr>
          <a:xfrm>
            <a:off x="10999470" y="1602740"/>
            <a:ext cx="880110" cy="1450340"/>
            <a:chOff x="17210" y="2524"/>
            <a:chExt cx="1830" cy="2284"/>
          </a:xfrm>
        </p:grpSpPr>
        <p:sp>
          <p:nvSpPr>
            <p:cNvPr id="39" name="圆角矩形 38"/>
            <p:cNvSpPr/>
            <p:nvPr>
              <p:custDataLst>
                <p:tags r:id="rId33"/>
              </p:custDataLst>
            </p:nvPr>
          </p:nvSpPr>
          <p:spPr>
            <a:xfrm>
              <a:off x="17343" y="2813"/>
              <a:ext cx="1502" cy="356"/>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sz="600" b="1" noProof="0" dirty="0">
                  <a:ln>
                    <a:noFill/>
                  </a:ln>
                  <a:solidFill>
                    <a:schemeClr val="tx1"/>
                  </a:solidFill>
                  <a:effectLst/>
                  <a:uLnTx/>
                  <a:uFillTx/>
                  <a:latin typeface="微软雅黑" panose="020B0503020204020204" charset="-122"/>
                  <a:ea typeface="微软雅黑" panose="020B0503020204020204" charset="-122"/>
                  <a:sym typeface="+mn-ea"/>
                </a:rPr>
                <a:t>待建系统</a:t>
              </a:r>
              <a:endParaRPr lang="zh-CN" sz="600" b="1"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0" name="圆角矩形 39"/>
            <p:cNvSpPr/>
            <p:nvPr>
              <p:custDataLst>
                <p:tags r:id="rId34"/>
              </p:custDataLst>
            </p:nvPr>
          </p:nvSpPr>
          <p:spPr>
            <a:xfrm>
              <a:off x="17343" y="3341"/>
              <a:ext cx="1502" cy="367"/>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已</a:t>
              </a:r>
              <a:r>
                <a:rPr kumimoji="0" lang="zh-CN" altLang="en-US" sz="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建系统</a:t>
              </a:r>
              <a:endParaRPr kumimoji="0" lang="zh-CN" altLang="en-US" sz="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cxnSp>
          <p:nvCxnSpPr>
            <p:cNvPr id="62" name="直接箭头连接符 61"/>
            <p:cNvCxnSpPr/>
            <p:nvPr>
              <p:custDataLst>
                <p:tags r:id="rId35"/>
              </p:custDataLst>
            </p:nvPr>
          </p:nvCxnSpPr>
          <p:spPr>
            <a:xfrm>
              <a:off x="17357" y="4618"/>
              <a:ext cx="1474" cy="0"/>
            </a:xfrm>
            <a:prstGeom prst="straightConnector1">
              <a:avLst/>
            </a:prstGeom>
            <a:ln>
              <a:headEnd type="none"/>
              <a:tailEnd type="arrow"/>
            </a:ln>
          </p:spPr>
          <p:style>
            <a:lnRef idx="2">
              <a:schemeClr val="accent1"/>
            </a:lnRef>
            <a:fillRef idx="0">
              <a:srgbClr val="FFFFFF"/>
            </a:fillRef>
            <a:effectRef idx="0">
              <a:srgbClr val="FFFFFF"/>
            </a:effectRef>
            <a:fontRef idx="minor">
              <a:schemeClr val="tx1"/>
            </a:fontRef>
          </p:style>
        </p:cxnSp>
        <p:sp>
          <p:nvSpPr>
            <p:cNvPr id="63" name="文本框 62"/>
            <p:cNvSpPr txBox="1"/>
            <p:nvPr>
              <p:custDataLst>
                <p:tags r:id="rId36"/>
              </p:custDataLst>
            </p:nvPr>
          </p:nvSpPr>
          <p:spPr>
            <a:xfrm>
              <a:off x="17358" y="4275"/>
              <a:ext cx="1439" cy="289"/>
            </a:xfrm>
            <a:prstGeom prst="rect">
              <a:avLst/>
            </a:prstGeom>
            <a:noFill/>
          </p:spPr>
          <p:txBody>
            <a:bodyPr wrap="square" rtlCol="0">
              <a:spAutoFit/>
            </a:bodyPr>
            <a:p>
              <a:pPr algn="ctr"/>
              <a:r>
                <a:rPr lang="zh-CN" altLang="en-US" sz="600" b="1">
                  <a:solidFill>
                    <a:schemeClr val="tx1"/>
                  </a:solidFill>
                  <a:latin typeface="微软雅黑" panose="020B0503020204020204" charset="-122"/>
                  <a:ea typeface="微软雅黑" panose="020B0503020204020204" charset="-122"/>
                </a:rPr>
                <a:t>数据</a:t>
              </a:r>
              <a:r>
                <a:rPr lang="zh-CN" altLang="en-US" sz="600" b="1">
                  <a:solidFill>
                    <a:schemeClr val="tx1"/>
                  </a:solidFill>
                  <a:latin typeface="微软雅黑" panose="020B0503020204020204" charset="-122"/>
                  <a:ea typeface="微软雅黑" panose="020B0503020204020204" charset="-122"/>
                </a:rPr>
                <a:t>流出</a:t>
              </a:r>
              <a:endParaRPr lang="zh-CN" altLang="en-US" sz="600" b="1">
                <a:solidFill>
                  <a:schemeClr val="tx1"/>
                </a:solidFill>
                <a:latin typeface="微软雅黑" panose="020B0503020204020204" charset="-122"/>
                <a:ea typeface="微软雅黑" panose="020B0503020204020204" charset="-122"/>
              </a:endParaRPr>
            </a:p>
          </p:txBody>
        </p:sp>
        <p:sp>
          <p:nvSpPr>
            <p:cNvPr id="68" name="文本框 67"/>
            <p:cNvSpPr txBox="1"/>
            <p:nvPr>
              <p:custDataLst>
                <p:tags r:id="rId37"/>
              </p:custDataLst>
            </p:nvPr>
          </p:nvSpPr>
          <p:spPr>
            <a:xfrm>
              <a:off x="17344" y="2524"/>
              <a:ext cx="864" cy="289"/>
            </a:xfrm>
            <a:prstGeom prst="rect">
              <a:avLst/>
            </a:prstGeom>
            <a:noFill/>
          </p:spPr>
          <p:txBody>
            <a:bodyPr wrap="square" rtlCol="0">
              <a:spAutoFit/>
            </a:bodyPr>
            <a:p>
              <a:r>
                <a:rPr lang="zh-CN" altLang="en-US" sz="600" b="1">
                  <a:solidFill>
                    <a:srgbClr val="C00000"/>
                  </a:solidFill>
                  <a:latin typeface="微软雅黑" panose="020B0503020204020204" charset="-122"/>
                  <a:ea typeface="微软雅黑" panose="020B0503020204020204" charset="-122"/>
                </a:rPr>
                <a:t>图示：</a:t>
              </a:r>
              <a:endParaRPr lang="zh-CN" altLang="en-US" sz="600" b="1">
                <a:solidFill>
                  <a:srgbClr val="C00000"/>
                </a:solidFill>
                <a:latin typeface="微软雅黑" panose="020B0503020204020204" charset="-122"/>
                <a:ea typeface="微软雅黑" panose="020B0503020204020204" charset="-122"/>
              </a:endParaRPr>
            </a:p>
          </p:txBody>
        </p:sp>
        <p:cxnSp>
          <p:nvCxnSpPr>
            <p:cNvPr id="69" name="直接箭头连接符 68"/>
            <p:cNvCxnSpPr/>
            <p:nvPr>
              <p:custDataLst>
                <p:tags r:id="rId38"/>
              </p:custDataLst>
            </p:nvPr>
          </p:nvCxnSpPr>
          <p:spPr>
            <a:xfrm>
              <a:off x="17357" y="4183"/>
              <a:ext cx="1474" cy="0"/>
            </a:xfrm>
            <a:prstGeom prst="straightConnector1">
              <a:avLst/>
            </a:prstGeom>
            <a:ln>
              <a:solidFill>
                <a:schemeClr val="accent2"/>
              </a:solidFill>
              <a:headEnd type="none"/>
              <a:tailEnd type="arrow"/>
            </a:ln>
          </p:spPr>
          <p:style>
            <a:lnRef idx="2">
              <a:schemeClr val="accent1"/>
            </a:lnRef>
            <a:fillRef idx="0">
              <a:srgbClr val="FFFFFF"/>
            </a:fillRef>
            <a:effectRef idx="0">
              <a:srgbClr val="FFFFFF"/>
            </a:effectRef>
            <a:fontRef idx="minor">
              <a:schemeClr val="tx1"/>
            </a:fontRef>
          </p:style>
        </p:cxnSp>
        <p:sp>
          <p:nvSpPr>
            <p:cNvPr id="70" name="文本框 69"/>
            <p:cNvSpPr txBox="1"/>
            <p:nvPr>
              <p:custDataLst>
                <p:tags r:id="rId39"/>
              </p:custDataLst>
            </p:nvPr>
          </p:nvSpPr>
          <p:spPr>
            <a:xfrm>
              <a:off x="17358" y="3840"/>
              <a:ext cx="1439" cy="288"/>
            </a:xfrm>
            <a:prstGeom prst="rect">
              <a:avLst/>
            </a:prstGeom>
            <a:noFill/>
          </p:spPr>
          <p:txBody>
            <a:bodyPr wrap="square" rtlCol="0">
              <a:noAutofit/>
            </a:bodyPr>
            <a:p>
              <a:pPr algn="ctr"/>
              <a:r>
                <a:rPr lang="zh-CN" altLang="en-US" sz="600" b="1">
                  <a:solidFill>
                    <a:schemeClr val="tx1"/>
                  </a:solidFill>
                  <a:latin typeface="微软雅黑" panose="020B0503020204020204" charset="-122"/>
                  <a:ea typeface="微软雅黑" panose="020B0503020204020204" charset="-122"/>
                </a:rPr>
                <a:t>数据</a:t>
              </a:r>
              <a:r>
                <a:rPr lang="zh-CN" altLang="en-US" sz="600" b="1">
                  <a:solidFill>
                    <a:schemeClr val="tx1"/>
                  </a:solidFill>
                  <a:latin typeface="微软雅黑" panose="020B0503020204020204" charset="-122"/>
                  <a:ea typeface="微软雅黑" panose="020B0503020204020204" charset="-122"/>
                </a:rPr>
                <a:t>流入</a:t>
              </a:r>
              <a:endParaRPr lang="zh-CN" altLang="en-US" sz="600" b="1">
                <a:solidFill>
                  <a:schemeClr val="tx1"/>
                </a:solidFill>
                <a:latin typeface="微软雅黑" panose="020B0503020204020204" charset="-122"/>
                <a:ea typeface="微软雅黑" panose="020B0503020204020204" charset="-122"/>
              </a:endParaRPr>
            </a:p>
          </p:txBody>
        </p:sp>
        <p:sp>
          <p:nvSpPr>
            <p:cNvPr id="71" name="矩形 70"/>
            <p:cNvSpPr/>
            <p:nvPr>
              <p:custDataLst>
                <p:tags r:id="rId40"/>
              </p:custDataLst>
            </p:nvPr>
          </p:nvSpPr>
          <p:spPr>
            <a:xfrm>
              <a:off x="17210" y="2530"/>
              <a:ext cx="1830" cy="2278"/>
            </a:xfrm>
            <a:prstGeom prst="rect">
              <a:avLst/>
            </a:prstGeom>
            <a:noFill/>
            <a:ln w="19050">
              <a:solidFill>
                <a:srgbClr val="C00000"/>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400">
                <a:noFill/>
              </a:endParaRPr>
            </a:p>
          </p:txBody>
        </p:sp>
      </p:grpSp>
      <p:sp>
        <p:nvSpPr>
          <p:cNvPr id="3" name="矩形 2"/>
          <p:cNvSpPr/>
          <p:nvPr>
            <p:custDataLst>
              <p:tags r:id="rId41"/>
            </p:custDataLst>
          </p:nvPr>
        </p:nvSpPr>
        <p:spPr bwMode="auto">
          <a:xfrm>
            <a:off x="233680" y="4947285"/>
            <a:ext cx="1572895" cy="1727835"/>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条码检测、射频检测</a:t>
            </a: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a:p>
            <a:pPr algn="ctr" defTabSz="1217295" fontAlgn="base">
              <a:lnSpc>
                <a:spcPct val="150000"/>
              </a:lnSpc>
              <a:spcBef>
                <a:spcPct val="0"/>
              </a:spcBef>
              <a:spcAft>
                <a:spcPct val="0"/>
              </a:spcAft>
            </a:pP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rPr>
              <a:t>(</a:t>
            </a: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质量检测部</a:t>
            </a: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rPr>
              <a:t>)</a:t>
            </a: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a:p>
            <a:pPr algn="ctr" defTabSz="1217295" fontAlgn="base">
              <a:lnSpc>
                <a:spcPct val="150000"/>
              </a:lnSpc>
              <a:spcBef>
                <a:spcPct val="0"/>
              </a:spcBef>
              <a:spcAft>
                <a:spcPct val="0"/>
              </a:spcAft>
            </a:pP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20" name="直接箭头连接符 19"/>
          <p:cNvCxnSpPr/>
          <p:nvPr>
            <p:custDataLst>
              <p:tags r:id="rId42"/>
            </p:custDataLst>
          </p:nvPr>
        </p:nvCxnSpPr>
        <p:spPr>
          <a:xfrm>
            <a:off x="1790700" y="5551805"/>
            <a:ext cx="1056640" cy="0"/>
          </a:xfrm>
          <a:prstGeom prst="straightConnector1">
            <a:avLst/>
          </a:prstGeom>
          <a:ln>
            <a:headEnd type="arrow" w="med" len="med"/>
            <a:tailEnd type="none" w="med" len="med"/>
          </a:ln>
        </p:spPr>
        <p:style>
          <a:lnRef idx="2">
            <a:schemeClr val="accent1"/>
          </a:lnRef>
          <a:fillRef idx="0">
            <a:srgbClr val="FFFFFF"/>
          </a:fillRef>
          <a:effectRef idx="0">
            <a:srgbClr val="FFFFFF"/>
          </a:effectRef>
          <a:fontRef idx="minor">
            <a:schemeClr val="tx1"/>
          </a:fontRef>
        </p:style>
      </p:cxnSp>
      <p:sp>
        <p:nvSpPr>
          <p:cNvPr id="22" name="文本框 49"/>
          <p:cNvSpPr txBox="1"/>
          <p:nvPr>
            <p:custDataLst>
              <p:tags r:id="rId43"/>
            </p:custDataLst>
          </p:nvPr>
        </p:nvSpPr>
        <p:spPr>
          <a:xfrm>
            <a:off x="1859915" y="5092065"/>
            <a:ext cx="148653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条码</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射频</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UNIT_PLACING_PICTURE_USER_VIEWPORT" val="{&quot;height&quot;:0,&quot;width&quot;:6477}"/>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TABLE_ENDDRAG_ORIGIN_RECT" val="898*439"/>
  <p:tag name="TABLE_ENDDRAG_RECT" val="34*94*898*439"/>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UNIT_PLACING_PICTURE_USER_VIEWPORT" val="{&quot;height&quot;:0,&quot;width&quot;:6477}"/>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commondata" val="eyJoZGlkIjoiNGM0NGM1YjgxNDExMzJjNjU5NThkMTA4NDRjMjZlZWIifQ=="/>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SPECIAL_SOURCE" val="bdnul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1_Content">
  <a:themeElements>
    <a:clrScheme name="GS1 Global Palette">
      <a:dk1>
        <a:srgbClr val="454545"/>
      </a:dk1>
      <a:lt1>
        <a:sysClr val="window" lastClr="FFFFFF"/>
      </a:lt1>
      <a:dk2>
        <a:srgbClr val="002C6C"/>
      </a:dk2>
      <a:lt2>
        <a:srgbClr val="888B8D"/>
      </a:lt2>
      <a:accent1>
        <a:srgbClr val="F26334"/>
      </a:accent1>
      <a:accent2>
        <a:srgbClr val="00B6DE"/>
      </a:accent2>
      <a:accent3>
        <a:srgbClr val="7AC143"/>
      </a:accent3>
      <a:accent4>
        <a:srgbClr val="F05587"/>
      </a:accent4>
      <a:accent5>
        <a:srgbClr val="FBB034"/>
      </a:accent5>
      <a:accent6>
        <a:srgbClr val="BF83B9"/>
      </a:accent6>
      <a:hlink>
        <a:srgbClr val="008DBD"/>
      </a:hlink>
      <a:folHlink>
        <a:srgbClr val="008DB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spPr>
      <a:bodyPr/>
      <a:lstStyle/>
      <a:style>
        <a:lnRef idx="2">
          <a:schemeClr val="accent1"/>
        </a:lnRef>
        <a:fillRef idx="0">
          <a:schemeClr val="accent1"/>
        </a:fillRef>
        <a:effectRef idx="1">
          <a:schemeClr val="accent1"/>
        </a:effectRef>
        <a:fontRef idx="minor">
          <a:schemeClr val="tx1"/>
        </a:fontRef>
      </a:style>
    </a:lnDef>
  </a:objectDefaults>
  <a:custClrLst>
    <a:custClr name="GS1 Blue">
      <a:srgbClr val="002C6C"/>
    </a:custClr>
    <a:custClr name="GS1 Orange">
      <a:srgbClr val="F26334"/>
    </a:custClr>
    <a:custClr name="GS1 Dark Gray">
      <a:srgbClr val="454545"/>
    </a:custClr>
    <a:custClr name="GS1 Dark Medium Gray">
      <a:srgbClr val="888B8D"/>
    </a:custClr>
    <a:custClr name="GS1 Light Medium Gray">
      <a:srgbClr val="B1B3B3"/>
    </a:custClr>
    <a:custClr name="GS1 Light Gray">
      <a:srgbClr val="F4F4F4"/>
    </a:custClr>
    <a:custClr name="GS1 Raspberry">
      <a:srgbClr val="F05587"/>
    </a:custClr>
    <a:custClr name="GS1 Purple">
      <a:srgbClr val="BF83B9"/>
    </a:custClr>
    <a:custClr name="GS1 Lavender">
      <a:srgbClr val="AF96D4"/>
    </a:custClr>
    <a:custClr name="GS1 Slate">
      <a:srgbClr val="89AADB"/>
    </a:custClr>
    <a:custClr name="GS1 Sky">
      <a:srgbClr val="00B6DE"/>
    </a:custClr>
    <a:custClr name="GS1 Link">
      <a:srgbClr val="008DBD"/>
    </a:custClr>
    <a:custClr name="GS1 Mist">
      <a:srgbClr val="8DB9CA"/>
    </a:custClr>
    <a:custClr name="GS1 Teal">
      <a:srgbClr val="22BCB9"/>
    </a:custClr>
    <a:custClr name="GS1 Mint">
      <a:srgbClr val="71B790"/>
    </a:custClr>
    <a:custClr name="GS1 Grass">
      <a:srgbClr val="7AC143"/>
    </a:custClr>
    <a:custClr name="GS1 Forest">
      <a:srgbClr val="00B74F"/>
    </a:custClr>
    <a:custClr name="GS1 Olive">
      <a:srgbClr val="9DBB68"/>
    </a:custClr>
    <a:custClr name="GS1 Lime">
      <a:srgbClr val="C1D82F"/>
    </a:custClr>
    <a:custClr name="GS1 Gold">
      <a:srgbClr val="C4B000"/>
    </a:custClr>
    <a:custClr name="GS1 Peach">
      <a:srgbClr val="FBB034"/>
    </a:custClr>
    <a:custClr name="GS1 Tangerine">
      <a:srgbClr val="FF8200"/>
    </a:custClr>
    <a:custClr name="GS1 Honey">
      <a:srgbClr val="B78B20"/>
    </a:custClr>
    <a:custClr name="GS1 Terracotta">
      <a:srgbClr val="D3875F"/>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5091</Words>
  <Application>WPS 演示</Application>
  <PresentationFormat>宽屏</PresentationFormat>
  <Paragraphs>1264</Paragraphs>
  <Slides>23</Slides>
  <Notes>1</Notes>
  <HiddenSlides>0</HiddenSlides>
  <MMClips>0</MMClips>
  <ScaleCrop>false</ScaleCrop>
  <HeadingPairs>
    <vt:vector size="8" baseType="variant">
      <vt:variant>
        <vt:lpstr>已用的字体</vt:lpstr>
      </vt:variant>
      <vt:variant>
        <vt:i4>30</vt:i4>
      </vt:variant>
      <vt:variant>
        <vt:lpstr>主题</vt:lpstr>
      </vt:variant>
      <vt:variant>
        <vt:i4>2</vt:i4>
      </vt:variant>
      <vt:variant>
        <vt:lpstr>嵌入 OLE 服务器</vt:lpstr>
      </vt:variant>
      <vt:variant>
        <vt:i4>13</vt:i4>
      </vt:variant>
      <vt:variant>
        <vt:lpstr>幻灯片标题</vt:lpstr>
      </vt:variant>
      <vt:variant>
        <vt:i4>23</vt:i4>
      </vt:variant>
    </vt:vector>
  </HeadingPairs>
  <TitlesOfParts>
    <vt:vector size="68" baseType="lpstr">
      <vt:lpstr>Arial</vt:lpstr>
      <vt:lpstr>宋体</vt:lpstr>
      <vt:lpstr>Wingdings</vt:lpstr>
      <vt:lpstr>Arial</vt:lpstr>
      <vt:lpstr>Verdana</vt:lpstr>
      <vt:lpstr>MS PGothic</vt:lpstr>
      <vt:lpstr>Hiragino Sans</vt:lpstr>
      <vt:lpstr>Lucida Grande</vt:lpstr>
      <vt:lpstr>Verdana</vt:lpstr>
      <vt:lpstr>Inter</vt:lpstr>
      <vt:lpstr>微软雅黑</vt:lpstr>
      <vt:lpstr>汉仪旗黑</vt:lpstr>
      <vt:lpstr>方正小标宋简体</vt:lpstr>
      <vt:lpstr>黑体</vt:lpstr>
      <vt:lpstr>汉仪中黑KW</vt:lpstr>
      <vt:lpstr>等线</vt:lpstr>
      <vt:lpstr>minorHAnsi</vt:lpstr>
      <vt:lpstr>Thonburi</vt:lpstr>
      <vt:lpstr>汉仪书宋二KW</vt:lpstr>
      <vt:lpstr>Times New Roman</vt:lpstr>
      <vt:lpstr>等线</vt:lpstr>
      <vt:lpstr>宋体</vt:lpstr>
      <vt:lpstr>Calibri</vt:lpstr>
      <vt:lpstr>Helvetica Neue</vt:lpstr>
      <vt:lpstr>Arial Unicode MS</vt:lpstr>
      <vt:lpstr>Franklin Gothic Book</vt:lpstr>
      <vt:lpstr>苹方-简</vt:lpstr>
      <vt:lpstr>汉仪中等线KW</vt:lpstr>
      <vt:lpstr>微软雅黑</vt:lpstr>
      <vt:lpstr>宋体-简</vt:lpstr>
      <vt:lpstr>1_Content</vt:lpstr>
      <vt:lpstr>自定义设计方案</vt:lpstr>
      <vt:lpstr>Word.Document.12</vt:lpstr>
      <vt:lpstr>Word.Document.12</vt:lpstr>
      <vt:lpstr>Word.Document.12</vt:lpstr>
      <vt:lpstr>Word.Document.12</vt:lpstr>
      <vt:lpstr>Word.Document.12</vt:lpstr>
      <vt:lpstr>Word.Document.12</vt:lpstr>
      <vt:lpstr>Excel.Sheet.12</vt:lpstr>
      <vt:lpstr>Excel.Sheet.12</vt:lpstr>
      <vt:lpstr>Excel.Sheet.12</vt:lpstr>
      <vt:lpstr>Excel.Sheet.12</vt:lpstr>
      <vt:lpstr>Excel.Sheet.12</vt:lpstr>
      <vt:lpstr>Paint.Picture</vt:lpstr>
      <vt:lpstr>Paint.Picture</vt:lpstr>
      <vt:lpstr>产品业务系统开发平台建设指南项目 系统调研汇报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感谢领导，请批评指正！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奔放的小强</cp:lastModifiedBy>
  <cp:revision>97</cp:revision>
  <dcterms:created xsi:type="dcterms:W3CDTF">2024-08-07T00:38:22Z</dcterms:created>
  <dcterms:modified xsi:type="dcterms:W3CDTF">2024-08-07T00:38:22Z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2052-6.8.2.8850</vt:lpwstr>
  </property>
  <property fmtid="{D5CDD505-2E9C-101B-9397-08002B2CF9AE}" pid="3" name="ICV">
    <vt:lpwstr>1847327B1E9BA5838EE5AA669D5C8A2E_43</vt:lpwstr>
  </property>
</Properties>
</file>